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77" r:id="rId2"/>
    <p:sldId id="368" r:id="rId3"/>
    <p:sldId id="369" r:id="rId4"/>
    <p:sldId id="364" r:id="rId5"/>
    <p:sldId id="362" r:id="rId6"/>
    <p:sldId id="311" r:id="rId7"/>
    <p:sldId id="468" r:id="rId8"/>
    <p:sldId id="469" r:id="rId9"/>
    <p:sldId id="289" r:id="rId10"/>
    <p:sldId id="470" r:id="rId11"/>
    <p:sldId id="471" r:id="rId12"/>
    <p:sldId id="290" r:id="rId13"/>
  </p:sldIdLst>
  <p:sldSz cx="12192000" cy="6858000"/>
  <p:notesSz cx="6858000" cy="9144000"/>
  <p:embeddedFontLst>
    <p:embeddedFont>
      <p:font typeface="맑은 고딕" panose="020B0503020000020004" pitchFamily="34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1821"/>
    <a:srgbClr val="AC141B"/>
    <a:srgbClr val="E51B26"/>
    <a:srgbClr val="2F2F2D"/>
    <a:srgbClr val="F9F9F4"/>
    <a:srgbClr val="2657F4"/>
    <a:srgbClr val="2329F0"/>
    <a:srgbClr val="4D78F2"/>
    <a:srgbClr val="0A4AEC"/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3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90" y="-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49F08-9100-4AF5-BC0A-FC6A093BE3CC}" type="datetimeFigureOut">
              <a:rPr lang="ko-KR" altLang="en-US" smtClean="0"/>
              <a:t>2024-02-26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FC7D2-309F-4B1D-AF63-DB3D4B5448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933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ptmon.com/" TargetMode="External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www.pptmon.com/" TargetMode="External"/><Relationship Id="rId5" Type="http://schemas.openxmlformats.org/officeDocument/2006/relationships/hyperlink" Target="https://pptmon.com/" TargetMode="External"/><Relationship Id="rId4" Type="http://schemas.openxmlformats.org/officeDocument/2006/relationships/image" Target="../media/image2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43C4C2B9-F078-4461-BFFD-863F79C715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5629" y="6902324"/>
            <a:ext cx="2239204" cy="246221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5C4793D9-378D-4226-B652-8CF471B1BD04}"/>
              </a:ext>
            </a:extLst>
          </p:cNvPr>
          <p:cNvSpPr txBox="1"/>
          <p:nvPr userDrawn="1"/>
        </p:nvSpPr>
        <p:spPr>
          <a:xfrm>
            <a:off x="4167167" y="69580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7B82D3B-76F2-4A8C-ADB1-01DF9BF53226}"/>
              </a:ext>
            </a:extLst>
          </p:cNvPr>
          <p:cNvCxnSpPr/>
          <p:nvPr userDrawn="1"/>
        </p:nvCxnSpPr>
        <p:spPr>
          <a:xfrm>
            <a:off x="426000" y="1161142"/>
            <a:ext cx="11340000" cy="0"/>
          </a:xfrm>
          <a:prstGeom prst="line">
            <a:avLst/>
          </a:prstGeom>
          <a:ln w="254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그림 개체 틀 2">
            <a:extLst>
              <a:ext uri="{FF2B5EF4-FFF2-40B4-BE49-F238E27FC236}">
                <a16:creationId xmlns:a16="http://schemas.microsoft.com/office/drawing/2014/main" id="{7CCA1939-193B-4B91-97B6-32511A8DA0BF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>
            <a:off x="426002" y="3043321"/>
            <a:ext cx="11339996" cy="318937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B96B365-C859-4F66-B1BE-AAE11594447F}"/>
              </a:ext>
            </a:extLst>
          </p:cNvPr>
          <p:cNvCxnSpPr/>
          <p:nvPr userDrawn="1"/>
        </p:nvCxnSpPr>
        <p:spPr>
          <a:xfrm>
            <a:off x="426000" y="503047"/>
            <a:ext cx="11340000" cy="0"/>
          </a:xfrm>
          <a:prstGeom prst="line">
            <a:avLst/>
          </a:prstGeom>
          <a:ln w="254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18A5A21-097F-4099-88A2-9A21D044ED69}"/>
              </a:ext>
            </a:extLst>
          </p:cNvPr>
          <p:cNvCxnSpPr/>
          <p:nvPr userDrawn="1"/>
        </p:nvCxnSpPr>
        <p:spPr>
          <a:xfrm>
            <a:off x="426000" y="6354953"/>
            <a:ext cx="11340000" cy="0"/>
          </a:xfrm>
          <a:prstGeom prst="line">
            <a:avLst/>
          </a:prstGeom>
          <a:ln w="889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EBD9A33D-C110-48E7-8037-02DA4994D3C2}"/>
              </a:ext>
            </a:extLst>
          </p:cNvPr>
          <p:cNvSpPr/>
          <p:nvPr userDrawn="1"/>
        </p:nvSpPr>
        <p:spPr>
          <a:xfrm>
            <a:off x="425999" y="1283400"/>
            <a:ext cx="11339995" cy="1637663"/>
          </a:xfrm>
          <a:prstGeom prst="rect">
            <a:avLst/>
          </a:prstGeom>
          <a:solidFill>
            <a:srgbClr val="D2182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49487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97A5DF1-CCB0-40C7-ABA3-F31DB52BF882}"/>
              </a:ext>
            </a:extLst>
          </p:cNvPr>
          <p:cNvCxnSpPr/>
          <p:nvPr userDrawn="1"/>
        </p:nvCxnSpPr>
        <p:spPr>
          <a:xfrm>
            <a:off x="426000" y="6316820"/>
            <a:ext cx="11340000" cy="0"/>
          </a:xfrm>
          <a:prstGeom prst="line">
            <a:avLst/>
          </a:prstGeom>
          <a:ln w="889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80442A18-DF1F-4AF8-AE30-36A5668F0465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1415969" y="1376781"/>
            <a:ext cx="2253600" cy="22536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 b="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4">
            <a:extLst>
              <a:ext uri="{FF2B5EF4-FFF2-40B4-BE49-F238E27FC236}">
                <a16:creationId xmlns:a16="http://schemas.microsoft.com/office/drawing/2014/main" id="{5D7038AA-77BD-4CD6-B016-26F34B636E2C}"/>
              </a:ext>
            </a:extLst>
          </p:cNvPr>
          <p:cNvSpPr>
            <a:spLocks noGrp="1" noChangeAspect="1"/>
          </p:cNvSpPr>
          <p:nvPr>
            <p:ph type="pic" sz="quarter" idx="11" hasCustomPrompt="1"/>
          </p:nvPr>
        </p:nvSpPr>
        <p:spPr>
          <a:xfrm>
            <a:off x="6356810" y="1376781"/>
            <a:ext cx="2253600" cy="22536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 b="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1" name="그림 개체 틀 4">
            <a:extLst>
              <a:ext uri="{FF2B5EF4-FFF2-40B4-BE49-F238E27FC236}">
                <a16:creationId xmlns:a16="http://schemas.microsoft.com/office/drawing/2014/main" id="{F2A9D0F3-F0F6-40BE-A5AE-17C2DF8C4244}"/>
              </a:ext>
            </a:extLst>
          </p:cNvPr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3886183" y="3847582"/>
            <a:ext cx="2253600" cy="22536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 b="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2" name="그림 개체 틀 4">
            <a:extLst>
              <a:ext uri="{FF2B5EF4-FFF2-40B4-BE49-F238E27FC236}">
                <a16:creationId xmlns:a16="http://schemas.microsoft.com/office/drawing/2014/main" id="{E543E7F0-BE8C-4A1E-A4B2-10B29EBA764A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8827024" y="3847582"/>
            <a:ext cx="2253600" cy="22536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 b="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266182A-FAF6-41AC-AFCF-AEF6C81E9039}"/>
              </a:ext>
            </a:extLst>
          </p:cNvPr>
          <p:cNvSpPr/>
          <p:nvPr userDrawn="1"/>
        </p:nvSpPr>
        <p:spPr>
          <a:xfrm>
            <a:off x="426000" y="551543"/>
            <a:ext cx="11340000" cy="609600"/>
          </a:xfrm>
          <a:prstGeom prst="rect">
            <a:avLst/>
          </a:prstGeom>
          <a:solidFill>
            <a:srgbClr val="D2182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4" name="Graphic 3">
            <a:hlinkClick r:id="rId2"/>
            <a:extLst>
              <a:ext uri="{FF2B5EF4-FFF2-40B4-BE49-F238E27FC236}">
                <a16:creationId xmlns:a16="http://schemas.microsoft.com/office/drawing/2014/main" id="{ACFC3D58-4C4E-4A40-9AB2-67C9673B15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5629" y="6902324"/>
            <a:ext cx="2239204" cy="246221"/>
          </a:xfrm>
          <a:prstGeom prst="rect">
            <a:avLst/>
          </a:prstGeom>
        </p:spPr>
      </p:pic>
      <p:sp>
        <p:nvSpPr>
          <p:cNvPr id="15" name="TextBox 14">
            <a:hlinkClick r:id="rId5"/>
            <a:extLst>
              <a:ext uri="{FF2B5EF4-FFF2-40B4-BE49-F238E27FC236}">
                <a16:creationId xmlns:a16="http://schemas.microsoft.com/office/drawing/2014/main" id="{5E0B4725-F800-41BA-99C9-8B7F9399F5A0}"/>
              </a:ext>
            </a:extLst>
          </p:cNvPr>
          <p:cNvSpPr txBox="1"/>
          <p:nvPr userDrawn="1"/>
        </p:nvSpPr>
        <p:spPr>
          <a:xfrm>
            <a:off x="4167167" y="69580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1497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FC2429A-532E-42FF-826C-0B43B4A0EC9C}"/>
              </a:ext>
            </a:extLst>
          </p:cNvPr>
          <p:cNvCxnSpPr/>
          <p:nvPr userDrawn="1"/>
        </p:nvCxnSpPr>
        <p:spPr>
          <a:xfrm>
            <a:off x="426000" y="551542"/>
            <a:ext cx="11340000" cy="0"/>
          </a:xfrm>
          <a:prstGeom prst="line">
            <a:avLst/>
          </a:prstGeom>
          <a:ln w="254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97A5DF1-CCB0-40C7-ABA3-F31DB52BF882}"/>
              </a:ext>
            </a:extLst>
          </p:cNvPr>
          <p:cNvCxnSpPr/>
          <p:nvPr userDrawn="1"/>
        </p:nvCxnSpPr>
        <p:spPr>
          <a:xfrm>
            <a:off x="426000" y="6316820"/>
            <a:ext cx="11340000" cy="0"/>
          </a:xfrm>
          <a:prstGeom prst="line">
            <a:avLst/>
          </a:prstGeom>
          <a:ln w="889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그림 개체 틀 11">
            <a:extLst>
              <a:ext uri="{FF2B5EF4-FFF2-40B4-BE49-F238E27FC236}">
                <a16:creationId xmlns:a16="http://schemas.microsoft.com/office/drawing/2014/main" id="{7D6F6379-D2F8-46DD-943B-960AC7318B3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74576" y="819753"/>
            <a:ext cx="2361624" cy="5218494"/>
          </a:xfrm>
          <a:prstGeom prst="roundRect">
            <a:avLst>
              <a:gd name="adj" fmla="val 20435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11" name="Graphic 3">
            <a:hlinkClick r:id="rId2"/>
            <a:extLst>
              <a:ext uri="{FF2B5EF4-FFF2-40B4-BE49-F238E27FC236}">
                <a16:creationId xmlns:a16="http://schemas.microsoft.com/office/drawing/2014/main" id="{55647F72-4B53-484D-97D2-80A7081CAE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5629" y="6902324"/>
            <a:ext cx="2239204" cy="246221"/>
          </a:xfrm>
          <a:prstGeom prst="rect">
            <a:avLst/>
          </a:prstGeom>
        </p:spPr>
      </p:pic>
      <p:sp>
        <p:nvSpPr>
          <p:cNvPr id="12" name="TextBox 11">
            <a:hlinkClick r:id="rId5"/>
            <a:extLst>
              <a:ext uri="{FF2B5EF4-FFF2-40B4-BE49-F238E27FC236}">
                <a16:creationId xmlns:a16="http://schemas.microsoft.com/office/drawing/2014/main" id="{A166C067-2840-4F64-93A9-9DA497A02B78}"/>
              </a:ext>
            </a:extLst>
          </p:cNvPr>
          <p:cNvSpPr txBox="1"/>
          <p:nvPr userDrawn="1"/>
        </p:nvSpPr>
        <p:spPr>
          <a:xfrm>
            <a:off x="4167167" y="69580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0343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FC2429A-532E-42FF-826C-0B43B4A0EC9C}"/>
              </a:ext>
            </a:extLst>
          </p:cNvPr>
          <p:cNvCxnSpPr/>
          <p:nvPr userDrawn="1"/>
        </p:nvCxnSpPr>
        <p:spPr>
          <a:xfrm>
            <a:off x="426000" y="551542"/>
            <a:ext cx="11340000" cy="0"/>
          </a:xfrm>
          <a:prstGeom prst="line">
            <a:avLst/>
          </a:prstGeom>
          <a:ln w="254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97A5DF1-CCB0-40C7-ABA3-F31DB52BF882}"/>
              </a:ext>
            </a:extLst>
          </p:cNvPr>
          <p:cNvCxnSpPr/>
          <p:nvPr userDrawn="1"/>
        </p:nvCxnSpPr>
        <p:spPr>
          <a:xfrm>
            <a:off x="426000" y="6316820"/>
            <a:ext cx="11340000" cy="0"/>
          </a:xfrm>
          <a:prstGeom prst="line">
            <a:avLst/>
          </a:prstGeom>
          <a:ln w="889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그림 개체 틀 5">
            <a:extLst>
              <a:ext uri="{FF2B5EF4-FFF2-40B4-BE49-F238E27FC236}">
                <a16:creationId xmlns:a16="http://schemas.microsoft.com/office/drawing/2014/main" id="{DB34154B-6D55-4848-86BD-42FCCDB959E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74273" y="1109778"/>
            <a:ext cx="6988017" cy="4556788"/>
          </a:xfrm>
          <a:prstGeom prst="roundRect">
            <a:avLst>
              <a:gd name="adj" fmla="val 311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11" name="Graphic 3">
            <a:hlinkClick r:id="rId2"/>
            <a:extLst>
              <a:ext uri="{FF2B5EF4-FFF2-40B4-BE49-F238E27FC236}">
                <a16:creationId xmlns:a16="http://schemas.microsoft.com/office/drawing/2014/main" id="{89C58660-FD83-417A-BA40-0308EBFABD5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5629" y="6902324"/>
            <a:ext cx="2239204" cy="246221"/>
          </a:xfrm>
          <a:prstGeom prst="rect">
            <a:avLst/>
          </a:prstGeom>
        </p:spPr>
      </p:pic>
      <p:sp>
        <p:nvSpPr>
          <p:cNvPr id="12" name="TextBox 11">
            <a:hlinkClick r:id="rId5"/>
            <a:extLst>
              <a:ext uri="{FF2B5EF4-FFF2-40B4-BE49-F238E27FC236}">
                <a16:creationId xmlns:a16="http://schemas.microsoft.com/office/drawing/2014/main" id="{3814BE83-4765-4ACD-8B7E-1817B4C3282F}"/>
              </a:ext>
            </a:extLst>
          </p:cNvPr>
          <p:cNvSpPr txBox="1"/>
          <p:nvPr userDrawn="1"/>
        </p:nvSpPr>
        <p:spPr>
          <a:xfrm>
            <a:off x="4167167" y="69580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62743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FC2429A-532E-42FF-826C-0B43B4A0EC9C}"/>
              </a:ext>
            </a:extLst>
          </p:cNvPr>
          <p:cNvCxnSpPr/>
          <p:nvPr userDrawn="1"/>
        </p:nvCxnSpPr>
        <p:spPr>
          <a:xfrm>
            <a:off x="426000" y="551542"/>
            <a:ext cx="11340000" cy="0"/>
          </a:xfrm>
          <a:prstGeom prst="line">
            <a:avLst/>
          </a:prstGeom>
          <a:ln w="254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97A5DF1-CCB0-40C7-ABA3-F31DB52BF882}"/>
              </a:ext>
            </a:extLst>
          </p:cNvPr>
          <p:cNvCxnSpPr/>
          <p:nvPr userDrawn="1"/>
        </p:nvCxnSpPr>
        <p:spPr>
          <a:xfrm>
            <a:off x="426000" y="6316820"/>
            <a:ext cx="11340000" cy="0"/>
          </a:xfrm>
          <a:prstGeom prst="line">
            <a:avLst/>
          </a:prstGeom>
          <a:ln w="889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그림 개체 틀 8">
            <a:extLst>
              <a:ext uri="{FF2B5EF4-FFF2-40B4-BE49-F238E27FC236}">
                <a16:creationId xmlns:a16="http://schemas.microsoft.com/office/drawing/2014/main" id="{D0F404BE-F6C4-412F-B487-99EBF0A5CB6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55051" y="1856521"/>
            <a:ext cx="6740399" cy="3865781"/>
          </a:xfrm>
          <a:prstGeom prst="roundRect">
            <a:avLst>
              <a:gd name="adj" fmla="val 181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11" name="Graphic 3">
            <a:hlinkClick r:id="rId2"/>
            <a:extLst>
              <a:ext uri="{FF2B5EF4-FFF2-40B4-BE49-F238E27FC236}">
                <a16:creationId xmlns:a16="http://schemas.microsoft.com/office/drawing/2014/main" id="{7CB277B3-055A-4190-BFF3-A115F0B8C4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5629" y="6902324"/>
            <a:ext cx="2239204" cy="246221"/>
          </a:xfrm>
          <a:prstGeom prst="rect">
            <a:avLst/>
          </a:prstGeom>
        </p:spPr>
      </p:pic>
      <p:sp>
        <p:nvSpPr>
          <p:cNvPr id="12" name="TextBox 11">
            <a:hlinkClick r:id="rId5"/>
            <a:extLst>
              <a:ext uri="{FF2B5EF4-FFF2-40B4-BE49-F238E27FC236}">
                <a16:creationId xmlns:a16="http://schemas.microsoft.com/office/drawing/2014/main" id="{CE971F7D-C8CF-4318-A34C-833B6BC0F057}"/>
              </a:ext>
            </a:extLst>
          </p:cNvPr>
          <p:cNvSpPr txBox="1"/>
          <p:nvPr userDrawn="1"/>
        </p:nvSpPr>
        <p:spPr>
          <a:xfrm>
            <a:off x="4167167" y="69580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70800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96E79F0-C53E-4A88-8F8F-AEA0259EDBF7}"/>
              </a:ext>
            </a:extLst>
          </p:cNvPr>
          <p:cNvCxnSpPr/>
          <p:nvPr userDrawn="1"/>
        </p:nvCxnSpPr>
        <p:spPr>
          <a:xfrm>
            <a:off x="426000" y="6316820"/>
            <a:ext cx="11340000" cy="0"/>
          </a:xfrm>
          <a:prstGeom prst="line">
            <a:avLst/>
          </a:prstGeom>
          <a:ln w="889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26EBAD2B-2A2B-4124-90E5-EA3874E41C01}"/>
              </a:ext>
            </a:extLst>
          </p:cNvPr>
          <p:cNvSpPr/>
          <p:nvPr userDrawn="1"/>
        </p:nvSpPr>
        <p:spPr>
          <a:xfrm>
            <a:off x="426000" y="551543"/>
            <a:ext cx="11340000" cy="609600"/>
          </a:xfrm>
          <a:prstGeom prst="rect">
            <a:avLst/>
          </a:prstGeom>
          <a:solidFill>
            <a:srgbClr val="D2182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Graphic 3">
            <a:hlinkClick r:id="rId2"/>
            <a:extLst>
              <a:ext uri="{FF2B5EF4-FFF2-40B4-BE49-F238E27FC236}">
                <a16:creationId xmlns:a16="http://schemas.microsoft.com/office/drawing/2014/main" id="{B9D1356F-9F05-41EF-9568-8B01A5C6D9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5629" y="6902324"/>
            <a:ext cx="2239204" cy="246221"/>
          </a:xfrm>
          <a:prstGeom prst="rect">
            <a:avLst/>
          </a:prstGeom>
        </p:spPr>
      </p:pic>
      <p:sp>
        <p:nvSpPr>
          <p:cNvPr id="9" name="TextBox 8">
            <a:hlinkClick r:id="rId5"/>
            <a:extLst>
              <a:ext uri="{FF2B5EF4-FFF2-40B4-BE49-F238E27FC236}">
                <a16:creationId xmlns:a16="http://schemas.microsoft.com/office/drawing/2014/main" id="{2B784D11-9435-462A-92A9-1A49C627BA10}"/>
              </a:ext>
            </a:extLst>
          </p:cNvPr>
          <p:cNvSpPr txBox="1"/>
          <p:nvPr userDrawn="1"/>
        </p:nvSpPr>
        <p:spPr>
          <a:xfrm>
            <a:off x="4167167" y="69580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0297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A2764CC8-79E5-4C6C-8B85-C80821A6199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5629" y="6902324"/>
            <a:ext cx="2239204" cy="246221"/>
          </a:xfrm>
          <a:prstGeom prst="rect">
            <a:avLst/>
          </a:prstGeom>
        </p:spPr>
      </p:pic>
      <p:sp>
        <p:nvSpPr>
          <p:cNvPr id="5" name="TextBox 4">
            <a:hlinkClick r:id="rId5"/>
            <a:extLst>
              <a:ext uri="{FF2B5EF4-FFF2-40B4-BE49-F238E27FC236}">
                <a16:creationId xmlns:a16="http://schemas.microsoft.com/office/drawing/2014/main" id="{8A765078-52B3-46DD-AA6F-9DCF61FF2C9C}"/>
              </a:ext>
            </a:extLst>
          </p:cNvPr>
          <p:cNvSpPr txBox="1"/>
          <p:nvPr userDrawn="1"/>
        </p:nvSpPr>
        <p:spPr>
          <a:xfrm>
            <a:off x="4167167" y="69580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0811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hlinkClick r:id="rId2"/>
            <a:extLst>
              <a:ext uri="{FF2B5EF4-FFF2-40B4-BE49-F238E27FC236}">
                <a16:creationId xmlns:a16="http://schemas.microsoft.com/office/drawing/2014/main" id="{F163D47B-B4B5-4CC2-BDF6-91190A61C5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5629" y="6902324"/>
            <a:ext cx="2239204" cy="246221"/>
          </a:xfrm>
          <a:prstGeom prst="rect">
            <a:avLst/>
          </a:prstGeom>
        </p:spPr>
      </p:pic>
      <p:sp>
        <p:nvSpPr>
          <p:cNvPr id="5" name="TextBox 4">
            <a:hlinkClick r:id="rId5"/>
            <a:extLst>
              <a:ext uri="{FF2B5EF4-FFF2-40B4-BE49-F238E27FC236}">
                <a16:creationId xmlns:a16="http://schemas.microsoft.com/office/drawing/2014/main" id="{6368B935-3F61-4D2A-8D9D-8351B35B61C7}"/>
              </a:ext>
            </a:extLst>
          </p:cNvPr>
          <p:cNvSpPr txBox="1"/>
          <p:nvPr userDrawn="1"/>
        </p:nvSpPr>
        <p:spPr>
          <a:xfrm>
            <a:off x="4167167" y="69580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278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A6D09C1-85DE-48A0-B2CE-9403CD62650D}"/>
              </a:ext>
            </a:extLst>
          </p:cNvPr>
          <p:cNvCxnSpPr/>
          <p:nvPr userDrawn="1"/>
        </p:nvCxnSpPr>
        <p:spPr>
          <a:xfrm>
            <a:off x="426000" y="1161142"/>
            <a:ext cx="11340000" cy="0"/>
          </a:xfrm>
          <a:prstGeom prst="line">
            <a:avLst/>
          </a:prstGeom>
          <a:ln w="254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FC2429A-532E-42FF-826C-0B43B4A0EC9C}"/>
              </a:ext>
            </a:extLst>
          </p:cNvPr>
          <p:cNvCxnSpPr/>
          <p:nvPr userDrawn="1"/>
        </p:nvCxnSpPr>
        <p:spPr>
          <a:xfrm>
            <a:off x="426000" y="551542"/>
            <a:ext cx="11340000" cy="0"/>
          </a:xfrm>
          <a:prstGeom prst="line">
            <a:avLst/>
          </a:prstGeom>
          <a:ln w="254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97A5DF1-CCB0-40C7-ABA3-F31DB52BF882}"/>
              </a:ext>
            </a:extLst>
          </p:cNvPr>
          <p:cNvCxnSpPr/>
          <p:nvPr userDrawn="1"/>
        </p:nvCxnSpPr>
        <p:spPr>
          <a:xfrm>
            <a:off x="426000" y="6316820"/>
            <a:ext cx="11340000" cy="0"/>
          </a:xfrm>
          <a:prstGeom prst="line">
            <a:avLst/>
          </a:prstGeom>
          <a:ln w="889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phic 3">
            <a:hlinkClick r:id="rId2"/>
            <a:extLst>
              <a:ext uri="{FF2B5EF4-FFF2-40B4-BE49-F238E27FC236}">
                <a16:creationId xmlns:a16="http://schemas.microsoft.com/office/drawing/2014/main" id="{57370147-4440-4CEC-915A-7DD0B92D49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5629" y="6902324"/>
            <a:ext cx="2239204" cy="246221"/>
          </a:xfrm>
          <a:prstGeom prst="rect">
            <a:avLst/>
          </a:prstGeom>
        </p:spPr>
      </p:pic>
      <p:sp>
        <p:nvSpPr>
          <p:cNvPr id="10" name="TextBox 9">
            <a:hlinkClick r:id="rId5"/>
            <a:extLst>
              <a:ext uri="{FF2B5EF4-FFF2-40B4-BE49-F238E27FC236}">
                <a16:creationId xmlns:a16="http://schemas.microsoft.com/office/drawing/2014/main" id="{E8A5475B-6630-4FC7-863A-690221FD1B1D}"/>
              </a:ext>
            </a:extLst>
          </p:cNvPr>
          <p:cNvSpPr txBox="1"/>
          <p:nvPr userDrawn="1"/>
        </p:nvSpPr>
        <p:spPr>
          <a:xfrm>
            <a:off x="4167167" y="69580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221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FC2429A-532E-42FF-826C-0B43B4A0EC9C}"/>
              </a:ext>
            </a:extLst>
          </p:cNvPr>
          <p:cNvCxnSpPr/>
          <p:nvPr userDrawn="1"/>
        </p:nvCxnSpPr>
        <p:spPr>
          <a:xfrm>
            <a:off x="426000" y="551542"/>
            <a:ext cx="11340000" cy="0"/>
          </a:xfrm>
          <a:prstGeom prst="line">
            <a:avLst/>
          </a:prstGeom>
          <a:ln w="254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97A5DF1-CCB0-40C7-ABA3-F31DB52BF882}"/>
              </a:ext>
            </a:extLst>
          </p:cNvPr>
          <p:cNvCxnSpPr/>
          <p:nvPr userDrawn="1"/>
        </p:nvCxnSpPr>
        <p:spPr>
          <a:xfrm>
            <a:off x="426000" y="6316820"/>
            <a:ext cx="11340000" cy="0"/>
          </a:xfrm>
          <a:prstGeom prst="line">
            <a:avLst/>
          </a:prstGeom>
          <a:ln w="889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phic 3">
            <a:hlinkClick r:id="rId2"/>
            <a:extLst>
              <a:ext uri="{FF2B5EF4-FFF2-40B4-BE49-F238E27FC236}">
                <a16:creationId xmlns:a16="http://schemas.microsoft.com/office/drawing/2014/main" id="{57251C4E-FE95-4C9E-979B-B82CA3C04A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5629" y="6902324"/>
            <a:ext cx="2239204" cy="246221"/>
          </a:xfrm>
          <a:prstGeom prst="rect">
            <a:avLst/>
          </a:prstGeom>
        </p:spPr>
      </p:pic>
      <p:sp>
        <p:nvSpPr>
          <p:cNvPr id="10" name="TextBox 9">
            <a:hlinkClick r:id="rId5"/>
            <a:extLst>
              <a:ext uri="{FF2B5EF4-FFF2-40B4-BE49-F238E27FC236}">
                <a16:creationId xmlns:a16="http://schemas.microsoft.com/office/drawing/2014/main" id="{F7C27A7D-EAA0-4F83-8A46-A0730E773629}"/>
              </a:ext>
            </a:extLst>
          </p:cNvPr>
          <p:cNvSpPr txBox="1"/>
          <p:nvPr userDrawn="1"/>
        </p:nvSpPr>
        <p:spPr>
          <a:xfrm>
            <a:off x="4167167" y="69580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2937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A6D09C1-85DE-48A0-B2CE-9403CD62650D}"/>
              </a:ext>
            </a:extLst>
          </p:cNvPr>
          <p:cNvCxnSpPr/>
          <p:nvPr userDrawn="1"/>
        </p:nvCxnSpPr>
        <p:spPr>
          <a:xfrm>
            <a:off x="426000" y="1161142"/>
            <a:ext cx="11340000" cy="0"/>
          </a:xfrm>
          <a:prstGeom prst="line">
            <a:avLst/>
          </a:prstGeom>
          <a:ln w="254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FC2429A-532E-42FF-826C-0B43B4A0EC9C}"/>
              </a:ext>
            </a:extLst>
          </p:cNvPr>
          <p:cNvCxnSpPr/>
          <p:nvPr userDrawn="1"/>
        </p:nvCxnSpPr>
        <p:spPr>
          <a:xfrm>
            <a:off x="426000" y="551542"/>
            <a:ext cx="11340000" cy="0"/>
          </a:xfrm>
          <a:prstGeom prst="line">
            <a:avLst/>
          </a:prstGeom>
          <a:ln w="254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97A5DF1-CCB0-40C7-ABA3-F31DB52BF882}"/>
              </a:ext>
            </a:extLst>
          </p:cNvPr>
          <p:cNvCxnSpPr/>
          <p:nvPr userDrawn="1"/>
        </p:nvCxnSpPr>
        <p:spPr>
          <a:xfrm>
            <a:off x="426000" y="6316820"/>
            <a:ext cx="11340000" cy="0"/>
          </a:xfrm>
          <a:prstGeom prst="line">
            <a:avLst/>
          </a:prstGeom>
          <a:ln w="889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그림 개체 틀 2">
            <a:extLst>
              <a:ext uri="{FF2B5EF4-FFF2-40B4-BE49-F238E27FC236}">
                <a16:creationId xmlns:a16="http://schemas.microsoft.com/office/drawing/2014/main" id="{523C3170-CBA0-41DD-AE13-12623C5EE10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31848" y="2422953"/>
            <a:ext cx="2630555" cy="2632057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221F6BD-2809-40EA-B89F-A34DB11111FF}"/>
              </a:ext>
            </a:extLst>
          </p:cNvPr>
          <p:cNvSpPr/>
          <p:nvPr userDrawn="1"/>
        </p:nvSpPr>
        <p:spPr>
          <a:xfrm>
            <a:off x="3463967" y="2422953"/>
            <a:ext cx="7896102" cy="2632057"/>
          </a:xfrm>
          <a:prstGeom prst="rect">
            <a:avLst/>
          </a:prstGeom>
          <a:solidFill>
            <a:srgbClr val="D2182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1" name="Graphic 3">
            <a:hlinkClick r:id="rId2"/>
            <a:extLst>
              <a:ext uri="{FF2B5EF4-FFF2-40B4-BE49-F238E27FC236}">
                <a16:creationId xmlns:a16="http://schemas.microsoft.com/office/drawing/2014/main" id="{87ABC560-1EDC-4F81-A794-32411A198E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5629" y="6902324"/>
            <a:ext cx="2239204" cy="246221"/>
          </a:xfrm>
          <a:prstGeom prst="rect">
            <a:avLst/>
          </a:prstGeom>
        </p:spPr>
      </p:pic>
      <p:sp>
        <p:nvSpPr>
          <p:cNvPr id="12" name="TextBox 11">
            <a:hlinkClick r:id="rId5"/>
            <a:extLst>
              <a:ext uri="{FF2B5EF4-FFF2-40B4-BE49-F238E27FC236}">
                <a16:creationId xmlns:a16="http://schemas.microsoft.com/office/drawing/2014/main" id="{BE5A23C8-3499-4E71-9D0D-4D921952913D}"/>
              </a:ext>
            </a:extLst>
          </p:cNvPr>
          <p:cNvSpPr txBox="1"/>
          <p:nvPr userDrawn="1"/>
        </p:nvSpPr>
        <p:spPr>
          <a:xfrm>
            <a:off x="4167167" y="69580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6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97A5DF1-CCB0-40C7-ABA3-F31DB52BF882}"/>
              </a:ext>
            </a:extLst>
          </p:cNvPr>
          <p:cNvCxnSpPr/>
          <p:nvPr userDrawn="1"/>
        </p:nvCxnSpPr>
        <p:spPr>
          <a:xfrm>
            <a:off x="426000" y="6316820"/>
            <a:ext cx="11340000" cy="0"/>
          </a:xfrm>
          <a:prstGeom prst="line">
            <a:avLst/>
          </a:prstGeom>
          <a:ln w="889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1FC865E6-C712-4F95-A64E-F68BCD6F7B5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93657" y="1282051"/>
            <a:ext cx="3424930" cy="491386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wrap="square" lIns="90000" tIns="828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5F40F70-B73A-414E-8EE1-66F708192536}"/>
              </a:ext>
            </a:extLst>
          </p:cNvPr>
          <p:cNvSpPr/>
          <p:nvPr userDrawn="1"/>
        </p:nvSpPr>
        <p:spPr>
          <a:xfrm>
            <a:off x="426000" y="551543"/>
            <a:ext cx="11340000" cy="609600"/>
          </a:xfrm>
          <a:prstGeom prst="rect">
            <a:avLst/>
          </a:prstGeom>
          <a:solidFill>
            <a:srgbClr val="D2182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1" name="Graphic 3">
            <a:hlinkClick r:id="rId2"/>
            <a:extLst>
              <a:ext uri="{FF2B5EF4-FFF2-40B4-BE49-F238E27FC236}">
                <a16:creationId xmlns:a16="http://schemas.microsoft.com/office/drawing/2014/main" id="{A9F133C1-B787-45CD-9195-E5A679DAAA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5629" y="6902324"/>
            <a:ext cx="2239204" cy="246221"/>
          </a:xfrm>
          <a:prstGeom prst="rect">
            <a:avLst/>
          </a:prstGeom>
        </p:spPr>
      </p:pic>
      <p:sp>
        <p:nvSpPr>
          <p:cNvPr id="12" name="TextBox 11">
            <a:hlinkClick r:id="rId5"/>
            <a:extLst>
              <a:ext uri="{FF2B5EF4-FFF2-40B4-BE49-F238E27FC236}">
                <a16:creationId xmlns:a16="http://schemas.microsoft.com/office/drawing/2014/main" id="{04C5673D-7F85-4144-91F2-FC16FE15CAE0}"/>
              </a:ext>
            </a:extLst>
          </p:cNvPr>
          <p:cNvSpPr txBox="1"/>
          <p:nvPr userDrawn="1"/>
        </p:nvSpPr>
        <p:spPr>
          <a:xfrm>
            <a:off x="4167167" y="69580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8559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97A5DF1-CCB0-40C7-ABA3-F31DB52BF882}"/>
              </a:ext>
            </a:extLst>
          </p:cNvPr>
          <p:cNvCxnSpPr/>
          <p:nvPr userDrawn="1"/>
        </p:nvCxnSpPr>
        <p:spPr>
          <a:xfrm>
            <a:off x="426000" y="6316820"/>
            <a:ext cx="11340000" cy="0"/>
          </a:xfrm>
          <a:prstGeom prst="line">
            <a:avLst/>
          </a:prstGeom>
          <a:ln w="889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그림 개체 틀 4">
            <a:extLst>
              <a:ext uri="{FF2B5EF4-FFF2-40B4-BE49-F238E27FC236}">
                <a16:creationId xmlns:a16="http://schemas.microsoft.com/office/drawing/2014/main" id="{D7CEF468-F627-49BC-83C4-C97A14FF620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26000" y="2183081"/>
            <a:ext cx="4640005" cy="3111801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13943DB-B24E-4F31-ABD2-3A7BEE820F23}"/>
              </a:ext>
            </a:extLst>
          </p:cNvPr>
          <p:cNvSpPr/>
          <p:nvPr userDrawn="1"/>
        </p:nvSpPr>
        <p:spPr>
          <a:xfrm>
            <a:off x="426000" y="551543"/>
            <a:ext cx="11340000" cy="609600"/>
          </a:xfrm>
          <a:prstGeom prst="rect">
            <a:avLst/>
          </a:prstGeom>
          <a:solidFill>
            <a:srgbClr val="D2182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0" name="Graphic 3">
            <a:hlinkClick r:id="rId2"/>
            <a:extLst>
              <a:ext uri="{FF2B5EF4-FFF2-40B4-BE49-F238E27FC236}">
                <a16:creationId xmlns:a16="http://schemas.microsoft.com/office/drawing/2014/main" id="{E0580AA1-3BEB-4785-8940-7D7464F6D2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5629" y="6902324"/>
            <a:ext cx="2239204" cy="246221"/>
          </a:xfrm>
          <a:prstGeom prst="rect">
            <a:avLst/>
          </a:prstGeom>
        </p:spPr>
      </p:pic>
      <p:sp>
        <p:nvSpPr>
          <p:cNvPr id="11" name="TextBox 10">
            <a:hlinkClick r:id="rId5"/>
            <a:extLst>
              <a:ext uri="{FF2B5EF4-FFF2-40B4-BE49-F238E27FC236}">
                <a16:creationId xmlns:a16="http://schemas.microsoft.com/office/drawing/2014/main" id="{B0F906C4-286B-4FBF-8DAF-44C6E60B9F6D}"/>
              </a:ext>
            </a:extLst>
          </p:cNvPr>
          <p:cNvSpPr txBox="1"/>
          <p:nvPr userDrawn="1"/>
        </p:nvSpPr>
        <p:spPr>
          <a:xfrm>
            <a:off x="4167167" y="69580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67069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97A5DF1-CCB0-40C7-ABA3-F31DB52BF882}"/>
              </a:ext>
            </a:extLst>
          </p:cNvPr>
          <p:cNvCxnSpPr/>
          <p:nvPr userDrawn="1"/>
        </p:nvCxnSpPr>
        <p:spPr>
          <a:xfrm>
            <a:off x="426000" y="6316820"/>
            <a:ext cx="11340000" cy="0"/>
          </a:xfrm>
          <a:prstGeom prst="line">
            <a:avLst/>
          </a:prstGeom>
          <a:ln w="889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1346B22F-3376-4867-8ADA-71D3E3CBB36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6000" y="1371338"/>
            <a:ext cx="4209143" cy="4735287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06E6F61-901F-4347-9D91-10D732A370F1}"/>
              </a:ext>
            </a:extLst>
          </p:cNvPr>
          <p:cNvSpPr/>
          <p:nvPr userDrawn="1"/>
        </p:nvSpPr>
        <p:spPr>
          <a:xfrm>
            <a:off x="426000" y="551543"/>
            <a:ext cx="11340000" cy="609600"/>
          </a:xfrm>
          <a:prstGeom prst="rect">
            <a:avLst/>
          </a:prstGeom>
          <a:solidFill>
            <a:srgbClr val="D2182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1" name="Graphic 3">
            <a:hlinkClick r:id="rId2"/>
            <a:extLst>
              <a:ext uri="{FF2B5EF4-FFF2-40B4-BE49-F238E27FC236}">
                <a16:creationId xmlns:a16="http://schemas.microsoft.com/office/drawing/2014/main" id="{FF6D27C4-8BE4-49FC-B997-7052E909C7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5629" y="6902324"/>
            <a:ext cx="2239204" cy="246221"/>
          </a:xfrm>
          <a:prstGeom prst="rect">
            <a:avLst/>
          </a:prstGeom>
        </p:spPr>
      </p:pic>
      <p:sp>
        <p:nvSpPr>
          <p:cNvPr id="12" name="TextBox 11">
            <a:hlinkClick r:id="rId5"/>
            <a:extLst>
              <a:ext uri="{FF2B5EF4-FFF2-40B4-BE49-F238E27FC236}">
                <a16:creationId xmlns:a16="http://schemas.microsoft.com/office/drawing/2014/main" id="{F01E76D9-A423-4BE8-B06A-3C5D8CE0B52A}"/>
              </a:ext>
            </a:extLst>
          </p:cNvPr>
          <p:cNvSpPr txBox="1"/>
          <p:nvPr userDrawn="1"/>
        </p:nvSpPr>
        <p:spPr>
          <a:xfrm>
            <a:off x="4167167" y="69580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38306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97A5DF1-CCB0-40C7-ABA3-F31DB52BF882}"/>
              </a:ext>
            </a:extLst>
          </p:cNvPr>
          <p:cNvCxnSpPr/>
          <p:nvPr userDrawn="1"/>
        </p:nvCxnSpPr>
        <p:spPr>
          <a:xfrm>
            <a:off x="426000" y="6316820"/>
            <a:ext cx="11340000" cy="0"/>
          </a:xfrm>
          <a:prstGeom prst="line">
            <a:avLst/>
          </a:prstGeom>
          <a:ln w="889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1D699334-8258-4939-8681-20523C0286C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22607" y="2091859"/>
            <a:ext cx="2075044" cy="207504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4">
            <a:extLst>
              <a:ext uri="{FF2B5EF4-FFF2-40B4-BE49-F238E27FC236}">
                <a16:creationId xmlns:a16="http://schemas.microsoft.com/office/drawing/2014/main" id="{4BD76B6E-D345-470B-93DD-B7F70467D71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058478" y="2091859"/>
            <a:ext cx="2075044" cy="207504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1" name="그림 개체 틀 4">
            <a:extLst>
              <a:ext uri="{FF2B5EF4-FFF2-40B4-BE49-F238E27FC236}">
                <a16:creationId xmlns:a16="http://schemas.microsoft.com/office/drawing/2014/main" id="{20100766-AAAA-4FF1-AB85-634B0F4FC38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94349" y="2091859"/>
            <a:ext cx="2075044" cy="207504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7816837-11C3-44EE-BD38-D2D9145DED3C}"/>
              </a:ext>
            </a:extLst>
          </p:cNvPr>
          <p:cNvSpPr/>
          <p:nvPr userDrawn="1"/>
        </p:nvSpPr>
        <p:spPr>
          <a:xfrm>
            <a:off x="426000" y="551543"/>
            <a:ext cx="11340000" cy="609600"/>
          </a:xfrm>
          <a:prstGeom prst="rect">
            <a:avLst/>
          </a:prstGeom>
          <a:solidFill>
            <a:srgbClr val="D2182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3" name="Graphic 3">
            <a:hlinkClick r:id="rId2"/>
            <a:extLst>
              <a:ext uri="{FF2B5EF4-FFF2-40B4-BE49-F238E27FC236}">
                <a16:creationId xmlns:a16="http://schemas.microsoft.com/office/drawing/2014/main" id="{1955D6D8-99B0-498B-9DBB-FF64C880E11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5629" y="6902324"/>
            <a:ext cx="2239204" cy="246221"/>
          </a:xfrm>
          <a:prstGeom prst="rect">
            <a:avLst/>
          </a:prstGeom>
        </p:spPr>
      </p:pic>
      <p:sp>
        <p:nvSpPr>
          <p:cNvPr id="14" name="TextBox 13">
            <a:hlinkClick r:id="rId5"/>
            <a:extLst>
              <a:ext uri="{FF2B5EF4-FFF2-40B4-BE49-F238E27FC236}">
                <a16:creationId xmlns:a16="http://schemas.microsoft.com/office/drawing/2014/main" id="{A4089078-7859-4B3C-94C5-8F6AA051449D}"/>
              </a:ext>
            </a:extLst>
          </p:cNvPr>
          <p:cNvSpPr txBox="1"/>
          <p:nvPr userDrawn="1"/>
        </p:nvSpPr>
        <p:spPr>
          <a:xfrm>
            <a:off x="4167167" y="69580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00798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97A5DF1-CCB0-40C7-ABA3-F31DB52BF882}"/>
              </a:ext>
            </a:extLst>
          </p:cNvPr>
          <p:cNvCxnSpPr/>
          <p:nvPr userDrawn="1"/>
        </p:nvCxnSpPr>
        <p:spPr>
          <a:xfrm>
            <a:off x="426000" y="6316820"/>
            <a:ext cx="11340000" cy="0"/>
          </a:xfrm>
          <a:prstGeom prst="line">
            <a:avLst/>
          </a:prstGeom>
          <a:ln w="88900">
            <a:solidFill>
              <a:srgbClr val="D218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그림 개체 틀 4">
            <a:extLst>
              <a:ext uri="{FF2B5EF4-FFF2-40B4-BE49-F238E27FC236}">
                <a16:creationId xmlns:a16="http://schemas.microsoft.com/office/drawing/2014/main" id="{474FD840-5213-4611-85D1-D9294AA933C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08357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4">
            <a:extLst>
              <a:ext uri="{FF2B5EF4-FFF2-40B4-BE49-F238E27FC236}">
                <a16:creationId xmlns:a16="http://schemas.microsoft.com/office/drawing/2014/main" id="{FCBCA3EE-5D4E-4EA1-AADA-B919C818477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339183" y="1673692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57A46C1-AD14-407D-B127-FCBAB2516A08}"/>
              </a:ext>
            </a:extLst>
          </p:cNvPr>
          <p:cNvSpPr/>
          <p:nvPr userDrawn="1"/>
        </p:nvSpPr>
        <p:spPr>
          <a:xfrm>
            <a:off x="426000" y="551543"/>
            <a:ext cx="11340000" cy="609600"/>
          </a:xfrm>
          <a:prstGeom prst="rect">
            <a:avLst/>
          </a:prstGeom>
          <a:solidFill>
            <a:srgbClr val="D2182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2" name="Graphic 3">
            <a:hlinkClick r:id="rId2"/>
            <a:extLst>
              <a:ext uri="{FF2B5EF4-FFF2-40B4-BE49-F238E27FC236}">
                <a16:creationId xmlns:a16="http://schemas.microsoft.com/office/drawing/2014/main" id="{98A2A519-32EA-4473-949F-D92A0285E7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5785629" y="6902324"/>
            <a:ext cx="2239204" cy="246221"/>
          </a:xfrm>
          <a:prstGeom prst="rect">
            <a:avLst/>
          </a:prstGeom>
        </p:spPr>
      </p:pic>
      <p:sp>
        <p:nvSpPr>
          <p:cNvPr id="13" name="TextBox 12">
            <a:hlinkClick r:id="rId5"/>
            <a:extLst>
              <a:ext uri="{FF2B5EF4-FFF2-40B4-BE49-F238E27FC236}">
                <a16:creationId xmlns:a16="http://schemas.microsoft.com/office/drawing/2014/main" id="{64F61846-66D1-41D4-8530-20FB80EB1B5A}"/>
              </a:ext>
            </a:extLst>
          </p:cNvPr>
          <p:cNvSpPr txBox="1"/>
          <p:nvPr userDrawn="1"/>
        </p:nvSpPr>
        <p:spPr>
          <a:xfrm>
            <a:off x="4167167" y="6958045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5489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1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76" r:id="rId15"/>
    <p:sldLayoutId id="2147483664" r:id="rId1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16B5D5A-9EAD-407C-A311-EDC53FF9C79F}"/>
              </a:ext>
            </a:extLst>
          </p:cNvPr>
          <p:cNvSpPr txBox="1"/>
          <p:nvPr/>
        </p:nvSpPr>
        <p:spPr>
          <a:xfrm>
            <a:off x="426002" y="671676"/>
            <a:ext cx="4102455" cy="3693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dirty="0">
                <a:latin typeface="+mj-lt"/>
                <a:cs typeface="Arial" panose="020B0604020202020204" pitchFamily="34" charset="0"/>
              </a:rPr>
              <a:t>February 27th, 2024</a:t>
            </a:r>
            <a:endParaRPr lang="ko-KR" altLang="en-US" sz="1800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599E62-1D9D-4735-A8A5-354194C3FB19}"/>
              </a:ext>
            </a:extLst>
          </p:cNvPr>
          <p:cNvSpPr txBox="1"/>
          <p:nvPr/>
        </p:nvSpPr>
        <p:spPr>
          <a:xfrm>
            <a:off x="7663543" y="671676"/>
            <a:ext cx="4102455" cy="3693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r"/>
            <a:r>
              <a:rPr lang="en-US" altLang="ko-KR" dirty="0">
                <a:latin typeface="+mj-lt"/>
                <a:cs typeface="Arial" panose="020B0604020202020204" pitchFamily="34" charset="0"/>
              </a:rPr>
              <a:t>Company name or Your name</a:t>
            </a:r>
            <a:endParaRPr lang="ko-KR" altLang="en-US" sz="1800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B11F3A-2F4D-A5B3-9226-EA385A27D565}"/>
              </a:ext>
            </a:extLst>
          </p:cNvPr>
          <p:cNvSpPr txBox="1"/>
          <p:nvPr/>
        </p:nvSpPr>
        <p:spPr>
          <a:xfrm>
            <a:off x="2006599" y="1389046"/>
            <a:ext cx="8178802" cy="1384995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2800" dirty="0">
                <a:latin typeface="+mj-lt"/>
              </a:rPr>
              <a:t>BREAKING NEWS: RUSSIAN SCHOOLCHILDREN HAVE MADE ANOTHER BREAKTHROUGH</a:t>
            </a:r>
            <a:endParaRPr lang="ko-KR" altLang="en-US" sz="2800" dirty="0">
              <a:latin typeface="+mj-lt"/>
            </a:endParaRPr>
          </a:p>
        </p:txBody>
      </p:sp>
      <p:sp>
        <p:nvSpPr>
          <p:cNvPr id="25" name="Рисунок 24">
            <a:extLst>
              <a:ext uri="{FF2B5EF4-FFF2-40B4-BE49-F238E27FC236}">
                <a16:creationId xmlns:a16="http://schemas.microsoft.com/office/drawing/2014/main" id="{776F5323-74D2-CDC5-6977-FD6B5B03AA1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2765140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9096DA-7216-7554-1356-5D70F62816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FAF2F009-11A1-FA4C-15E5-BD6904CD9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61" y="829984"/>
            <a:ext cx="9037472" cy="5431476"/>
          </a:xfrm>
          <a:prstGeom prst="rect">
            <a:avLst/>
          </a:prstGeom>
          <a:effectLst>
            <a:outerShdw blurRad="38100" sx="101000" sy="101000" algn="ctr" rotWithShape="0">
              <a:schemeClr val="bg1">
                <a:alpha val="12000"/>
              </a:schemeClr>
            </a:outerShdw>
          </a:effectLst>
        </p:spPr>
      </p:pic>
      <p:sp>
        <p:nvSpPr>
          <p:cNvPr id="2" name="그림 개체 틀 1">
            <a:extLst>
              <a:ext uri="{FF2B5EF4-FFF2-40B4-BE49-F238E27FC236}">
                <a16:creationId xmlns:a16="http://schemas.microsoft.com/office/drawing/2014/main" id="{131BF8B1-E6B8-F096-5B73-D5B72953A7A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3DD2B4-5763-3905-B21F-425B1F5A28FE}"/>
              </a:ext>
            </a:extLst>
          </p:cNvPr>
          <p:cNvSpPr txBox="1"/>
          <p:nvPr/>
        </p:nvSpPr>
        <p:spPr>
          <a:xfrm>
            <a:off x="8778237" y="1575890"/>
            <a:ext cx="3066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ru-RU" altLang="ko-KR" sz="2400" dirty="0">
                <a:latin typeface="+mj-lt"/>
              </a:rPr>
              <a:t>Текст</a:t>
            </a:r>
            <a:endParaRPr lang="en-US" altLang="ko-KR" sz="2400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BAF9B2-E423-732B-CB0E-2558D14C4545}"/>
              </a:ext>
            </a:extLst>
          </p:cNvPr>
          <p:cNvSpPr txBox="1"/>
          <p:nvPr/>
        </p:nvSpPr>
        <p:spPr>
          <a:xfrm>
            <a:off x="8778238" y="2653108"/>
            <a:ext cx="3066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1200" dirty="0">
                <a:latin typeface="+mj-lt"/>
              </a:rPr>
              <a:t>Текст</a:t>
            </a:r>
            <a:endParaRPr lang="en-US" altLang="ko-KR" sz="1200" dirty="0">
              <a:latin typeface="+mj-lt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4D67DEE-515F-5D0D-EF54-674F23C4B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273" y="1109779"/>
            <a:ext cx="6988017" cy="4556788"/>
          </a:xfrm>
          <a:prstGeom prst="round2SameRect">
            <a:avLst>
              <a:gd name="adj1" fmla="val 802"/>
              <a:gd name="adj2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3584733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6C00C2-BF93-1A9A-E18B-B00B84D3D1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B06B9B9-C66A-4CDC-E807-2148E3250D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61" y="829984"/>
            <a:ext cx="9037472" cy="5431476"/>
          </a:xfrm>
          <a:prstGeom prst="rect">
            <a:avLst/>
          </a:prstGeom>
          <a:effectLst>
            <a:outerShdw blurRad="38100" sx="101000" sy="101000" algn="ctr" rotWithShape="0">
              <a:schemeClr val="bg1">
                <a:alpha val="12000"/>
              </a:schemeClr>
            </a:outerShdw>
          </a:effectLst>
        </p:spPr>
      </p:pic>
      <p:sp>
        <p:nvSpPr>
          <p:cNvPr id="2" name="그림 개체 틀 1">
            <a:extLst>
              <a:ext uri="{FF2B5EF4-FFF2-40B4-BE49-F238E27FC236}">
                <a16:creationId xmlns:a16="http://schemas.microsoft.com/office/drawing/2014/main" id="{07EC2EAF-DD70-A0BA-4609-AD570693C5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870224-7F92-B6B5-35EF-1BE569579A7A}"/>
              </a:ext>
            </a:extLst>
          </p:cNvPr>
          <p:cNvSpPr txBox="1"/>
          <p:nvPr/>
        </p:nvSpPr>
        <p:spPr>
          <a:xfrm>
            <a:off x="8778237" y="1575890"/>
            <a:ext cx="3066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ru-RU" altLang="ko-KR" sz="2400" dirty="0">
                <a:latin typeface="+mj-lt"/>
              </a:rPr>
              <a:t>Текст</a:t>
            </a:r>
            <a:endParaRPr lang="en-US" altLang="ko-KR" sz="2400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195B87-B75E-7986-649E-2FEA431DD313}"/>
              </a:ext>
            </a:extLst>
          </p:cNvPr>
          <p:cNvSpPr txBox="1"/>
          <p:nvPr/>
        </p:nvSpPr>
        <p:spPr>
          <a:xfrm>
            <a:off x="8778238" y="2653108"/>
            <a:ext cx="3066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1200" dirty="0">
                <a:latin typeface="+mj-lt"/>
              </a:rPr>
              <a:t>Текст</a:t>
            </a:r>
            <a:endParaRPr lang="en-US" altLang="ko-KR" sz="1200" dirty="0">
              <a:latin typeface="+mj-lt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273FCBD-3B32-D5FA-E674-160AF086AB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273" y="1109779"/>
            <a:ext cx="6988017" cy="4556788"/>
          </a:xfrm>
          <a:prstGeom prst="round2SameRect">
            <a:avLst>
              <a:gd name="adj1" fmla="val 802"/>
              <a:gd name="adj2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3432915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F40B4B64-5018-45BC-B0BD-709F27A2FA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198" y="976312"/>
            <a:ext cx="7058204" cy="4905375"/>
          </a:xfrm>
          <a:prstGeom prst="rect">
            <a:avLst/>
          </a:prstGeom>
          <a:effectLst>
            <a:outerShdw blurRad="38100" sx="101000" sy="101000" algn="ctr" rotWithShape="0">
              <a:schemeClr val="bg1">
                <a:alpha val="12000"/>
              </a:schemeClr>
            </a:outerShdw>
          </a:effectLst>
        </p:spPr>
      </p:pic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C963965-E8EA-405A-9458-20B33D04B62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F062C3-6386-4515-86BD-0E09FE578C61}"/>
              </a:ext>
            </a:extLst>
          </p:cNvPr>
          <p:cNvSpPr txBox="1"/>
          <p:nvPr/>
        </p:nvSpPr>
        <p:spPr>
          <a:xfrm>
            <a:off x="535160" y="1856521"/>
            <a:ext cx="3395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ru-RU" altLang="ko-KR" sz="2400" dirty="0">
                <a:latin typeface="+mj-lt"/>
              </a:rPr>
              <a:t>Текст</a:t>
            </a:r>
            <a:endParaRPr lang="en-US" altLang="ko-KR" sz="2400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8BFE4B-E024-402F-9959-3DBDCE92F2F2}"/>
              </a:ext>
            </a:extLst>
          </p:cNvPr>
          <p:cNvSpPr txBox="1"/>
          <p:nvPr/>
        </p:nvSpPr>
        <p:spPr>
          <a:xfrm>
            <a:off x="535160" y="2903418"/>
            <a:ext cx="33958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1200" dirty="0">
                <a:latin typeface="+mj-lt"/>
              </a:rPr>
              <a:t>Текст</a:t>
            </a:r>
            <a:endParaRPr lang="en-US" altLang="ko-KR" sz="1200" dirty="0">
              <a:latin typeface="+mj-lt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AE9F4DC-6B18-CD06-9A0C-16940B9ACB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569" t="7285" r="24821" b="14244"/>
          <a:stretch/>
        </p:blipFill>
        <p:spPr>
          <a:xfrm>
            <a:off x="4455051" y="1856521"/>
            <a:ext cx="6740399" cy="3865781"/>
          </a:xfrm>
          <a:prstGeom prst="snip2SameRect">
            <a:avLst>
              <a:gd name="adj1" fmla="val 0"/>
              <a:gd name="adj2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3251175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BED95252-AFE3-4419-A072-9699A984458F}"/>
              </a:ext>
            </a:extLst>
          </p:cNvPr>
          <p:cNvSpPr txBox="1"/>
          <p:nvPr/>
        </p:nvSpPr>
        <p:spPr>
          <a:xfrm>
            <a:off x="2006599" y="594732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ru-RU" altLang="ko-KR" sz="2800" b="0" dirty="0">
                <a:solidFill>
                  <a:schemeClr val="bg1"/>
                </a:solidFill>
                <a:latin typeface="+mj-lt"/>
              </a:rPr>
              <a:t>В розыске</a:t>
            </a:r>
            <a:endParaRPr lang="ko-KR" altLang="en-US" sz="28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그림 개체 틀 1">
            <a:extLst>
              <a:ext uri="{FF2B5EF4-FFF2-40B4-BE49-F238E27FC236}">
                <a16:creationId xmlns:a16="http://schemas.microsoft.com/office/drawing/2014/main" id="{CBBE46C6-375D-4069-A84A-A2970C7194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DF2C389B-7C30-DDB8-46D4-2FE066BA7464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t="38" b="38"/>
          <a:stretch/>
        </p:blipFill>
        <p:spPr/>
      </p:pic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B16D7DD6-31FD-12B8-C4FE-3973A6E3476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3793" b="13793"/>
          <a:stretch/>
        </p:blipFill>
        <p:spPr/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46FD9605-7775-4BEA-BB41-1F06C03D9BAB}"/>
              </a:ext>
            </a:extLst>
          </p:cNvPr>
          <p:cNvSpPr/>
          <p:nvPr/>
        </p:nvSpPr>
        <p:spPr>
          <a:xfrm>
            <a:off x="1354660" y="4524792"/>
            <a:ext cx="281094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altLang="ko-KR" sz="2000" dirty="0" err="1">
                <a:latin typeface="+mj-lt"/>
              </a:rPr>
              <a:t>Верташов</a:t>
            </a:r>
            <a:r>
              <a:rPr lang="ru-RU" altLang="ko-KR" sz="2000" dirty="0">
                <a:latin typeface="+mj-lt"/>
              </a:rPr>
              <a:t> Матвей</a:t>
            </a:r>
            <a:endParaRPr lang="ko-KR" altLang="en-US" sz="2000" dirty="0">
              <a:latin typeface="+mj-lt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2AEAFCA-8EE4-4B19-800B-5D021825796F}"/>
              </a:ext>
            </a:extLst>
          </p:cNvPr>
          <p:cNvSpPr/>
          <p:nvPr/>
        </p:nvSpPr>
        <p:spPr>
          <a:xfrm>
            <a:off x="4688804" y="4524792"/>
            <a:ext cx="281094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altLang="ko-KR" sz="2000" dirty="0" err="1">
                <a:latin typeface="+mj-lt"/>
              </a:rPr>
              <a:t>Сакиев</a:t>
            </a:r>
            <a:r>
              <a:rPr lang="ru-RU" altLang="ko-KR" sz="2000" dirty="0">
                <a:latin typeface="+mj-lt"/>
              </a:rPr>
              <a:t> Сармат</a:t>
            </a:r>
            <a:endParaRPr lang="ko-KR" altLang="en-US" sz="2000" dirty="0">
              <a:latin typeface="+mj-lt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1658564-7928-453F-809F-0559B2CEAB8A}"/>
              </a:ext>
            </a:extLst>
          </p:cNvPr>
          <p:cNvSpPr/>
          <p:nvPr/>
        </p:nvSpPr>
        <p:spPr>
          <a:xfrm>
            <a:off x="8019546" y="4524792"/>
            <a:ext cx="281094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altLang="ko-KR" sz="2000" dirty="0">
                <a:latin typeface="+mj-lt"/>
              </a:rPr>
              <a:t>Кривошея Дмитрий</a:t>
            </a:r>
            <a:endParaRPr lang="ko-KR" altLang="en-US" sz="2000" dirty="0">
              <a:latin typeface="+mj-lt"/>
            </a:endParaRP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23AA18BB-8C5F-4792-7CCD-34CDC119C87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050" t="19234" b="45890"/>
          <a:stretch/>
        </p:blipFill>
        <p:spPr>
          <a:xfrm>
            <a:off x="1722607" y="2087528"/>
            <a:ext cx="2075044" cy="2075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501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BED95252-AFE3-4419-A072-9699A984458F}"/>
              </a:ext>
            </a:extLst>
          </p:cNvPr>
          <p:cNvSpPr txBox="1"/>
          <p:nvPr/>
        </p:nvSpPr>
        <p:spPr>
          <a:xfrm>
            <a:off x="2006599" y="594732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ru-RU" altLang="ko-KR" sz="2800" dirty="0">
                <a:latin typeface="+mj-lt"/>
              </a:rPr>
              <a:t>Наш проект в цифрах</a:t>
            </a:r>
            <a:endParaRPr lang="ko-KR" altLang="en-US" sz="2800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45BC60-54A1-4040-87B2-3B46A6DE1CC7}"/>
              </a:ext>
            </a:extLst>
          </p:cNvPr>
          <p:cNvSpPr txBox="1"/>
          <p:nvPr/>
        </p:nvSpPr>
        <p:spPr>
          <a:xfrm>
            <a:off x="1000604" y="2898901"/>
            <a:ext cx="3256592" cy="830997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ctr"/>
            <a:r>
              <a:rPr lang="ru-RU" altLang="ko-KR" sz="4800" dirty="0">
                <a:latin typeface="+mj-lt"/>
              </a:rPr>
              <a:t>1.6</a:t>
            </a:r>
            <a:r>
              <a:rPr lang="en-US" altLang="ko-KR" sz="4800" dirty="0">
                <a:latin typeface="+mj-lt"/>
              </a:rPr>
              <a:t>K</a:t>
            </a:r>
            <a:endParaRPr lang="ko-KR" altLang="en-US" sz="4800" dirty="0">
              <a:latin typeface="+mj-lt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C5B8F13-05A6-4FFB-9C02-32ADBAA6FDF3}"/>
              </a:ext>
            </a:extLst>
          </p:cNvPr>
          <p:cNvSpPr/>
          <p:nvPr/>
        </p:nvSpPr>
        <p:spPr>
          <a:xfrm>
            <a:off x="1000604" y="2551254"/>
            <a:ext cx="32565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altLang="ko-KR" sz="2000" b="1" dirty="0">
                <a:latin typeface="+mj-lt"/>
              </a:rPr>
              <a:t>Строк кода</a:t>
            </a:r>
            <a:endParaRPr lang="en-US" altLang="ko-KR" sz="2000" b="1" dirty="0"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119ECD7-6B5E-40FE-92C5-F10321C4CFF7}"/>
              </a:ext>
            </a:extLst>
          </p:cNvPr>
          <p:cNvSpPr txBox="1"/>
          <p:nvPr/>
        </p:nvSpPr>
        <p:spPr>
          <a:xfrm>
            <a:off x="4467704" y="2827063"/>
            <a:ext cx="3256592" cy="830997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ctr"/>
            <a:r>
              <a:rPr lang="ru-RU" altLang="ko-KR" sz="4800" dirty="0">
                <a:latin typeface="+mj-lt"/>
              </a:rPr>
              <a:t>3</a:t>
            </a:r>
            <a:endParaRPr lang="ko-KR" altLang="en-US" sz="4800" dirty="0">
              <a:latin typeface="+mj-lt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035697C-5024-4001-9C4A-CAE815B84402}"/>
              </a:ext>
            </a:extLst>
          </p:cNvPr>
          <p:cNvSpPr/>
          <p:nvPr/>
        </p:nvSpPr>
        <p:spPr>
          <a:xfrm>
            <a:off x="4467704" y="2551254"/>
            <a:ext cx="32565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altLang="ko-KR" sz="2000" b="1" dirty="0">
                <a:latin typeface="+mj-lt"/>
              </a:rPr>
              <a:t>Человек в команде</a:t>
            </a:r>
            <a:endParaRPr lang="en-US" altLang="ko-KR" sz="2000" b="1" dirty="0"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A8D3780-9851-4605-B472-7514A5685AB3}"/>
              </a:ext>
            </a:extLst>
          </p:cNvPr>
          <p:cNvSpPr txBox="1"/>
          <p:nvPr/>
        </p:nvSpPr>
        <p:spPr>
          <a:xfrm>
            <a:off x="7934804" y="2898901"/>
            <a:ext cx="3256592" cy="830997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ctr"/>
            <a:r>
              <a:rPr lang="en-US" altLang="ko-KR" sz="4800" dirty="0">
                <a:latin typeface="+mj-lt"/>
              </a:rPr>
              <a:t>&gt;40</a:t>
            </a:r>
            <a:endParaRPr lang="ko-KR" altLang="en-US" sz="4800" dirty="0">
              <a:latin typeface="+mj-lt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2C507A8-AECE-4873-94D9-BE86DD54079A}"/>
              </a:ext>
            </a:extLst>
          </p:cNvPr>
          <p:cNvSpPr/>
          <p:nvPr/>
        </p:nvSpPr>
        <p:spPr>
          <a:xfrm>
            <a:off x="7934804" y="2551254"/>
            <a:ext cx="32565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altLang="ko-KR" sz="2000" b="1" dirty="0">
                <a:latin typeface="+mj-lt"/>
              </a:rPr>
              <a:t>Часов работы</a:t>
            </a:r>
            <a:endParaRPr lang="en-US" altLang="ko-KR" sz="20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70114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BED95252-AFE3-4419-A072-9699A984458F}"/>
              </a:ext>
            </a:extLst>
          </p:cNvPr>
          <p:cNvSpPr txBox="1"/>
          <p:nvPr/>
        </p:nvSpPr>
        <p:spPr>
          <a:xfrm>
            <a:off x="2006599" y="594732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2800" b="0" dirty="0">
                <a:latin typeface="+mj-lt"/>
              </a:rPr>
              <a:t>Dante</a:t>
            </a:r>
            <a:r>
              <a:rPr lang="ru-RU" altLang="ko-KR" sz="2800" dirty="0">
                <a:latin typeface="+mj-lt"/>
              </a:rPr>
              <a:t> предлагает вам</a:t>
            </a:r>
            <a:endParaRPr lang="ko-KR" altLang="en-US" sz="2800" dirty="0">
              <a:latin typeface="+mj-lt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317BFF5-5853-4C45-920F-96AD600E7611}"/>
              </a:ext>
            </a:extLst>
          </p:cNvPr>
          <p:cNvSpPr/>
          <p:nvPr/>
        </p:nvSpPr>
        <p:spPr>
          <a:xfrm>
            <a:off x="875069" y="1511300"/>
            <a:ext cx="3277832" cy="4482960"/>
          </a:xfrm>
          <a:prstGeom prst="rect">
            <a:avLst/>
          </a:prstGeom>
          <a:solidFill>
            <a:srgbClr val="D2182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1427F5B-ECCA-44C5-8DB2-4397D57B0680}"/>
              </a:ext>
            </a:extLst>
          </p:cNvPr>
          <p:cNvSpPr/>
          <p:nvPr/>
        </p:nvSpPr>
        <p:spPr>
          <a:xfrm>
            <a:off x="4457084" y="1511300"/>
            <a:ext cx="3277832" cy="4482960"/>
          </a:xfrm>
          <a:prstGeom prst="rect">
            <a:avLst/>
          </a:prstGeom>
          <a:solidFill>
            <a:schemeClr val="tx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06672CD-7780-4AD7-8DF7-BA723946019D}"/>
              </a:ext>
            </a:extLst>
          </p:cNvPr>
          <p:cNvSpPr/>
          <p:nvPr/>
        </p:nvSpPr>
        <p:spPr>
          <a:xfrm>
            <a:off x="8039099" y="1511300"/>
            <a:ext cx="3277832" cy="4482960"/>
          </a:xfrm>
          <a:prstGeom prst="rect">
            <a:avLst/>
          </a:prstGeom>
          <a:solidFill>
            <a:srgbClr val="D2182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507AA86-FCE0-470E-8288-E998D9B27ED3}"/>
              </a:ext>
            </a:extLst>
          </p:cNvPr>
          <p:cNvSpPr txBox="1"/>
          <p:nvPr/>
        </p:nvSpPr>
        <p:spPr>
          <a:xfrm>
            <a:off x="1116364" y="3635345"/>
            <a:ext cx="27952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ko-KR" sz="3200" b="1" dirty="0">
                <a:solidFill>
                  <a:schemeClr val="bg1"/>
                </a:solidFill>
              </a:rPr>
              <a:t>Качество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8D4CE53-B809-4F52-B3D6-EDA25F661579}"/>
              </a:ext>
            </a:extLst>
          </p:cNvPr>
          <p:cNvSpPr txBox="1"/>
          <p:nvPr/>
        </p:nvSpPr>
        <p:spPr>
          <a:xfrm>
            <a:off x="1116365" y="4531062"/>
            <a:ext cx="27952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/>
            </a:lvl1pPr>
          </a:lstStyle>
          <a:p>
            <a:pPr algn="ctr"/>
            <a:r>
              <a:rPr lang="ru-RU" altLang="ko-KR" sz="1400" dirty="0">
                <a:solidFill>
                  <a:schemeClr val="bg1"/>
                </a:solidFill>
              </a:rPr>
              <a:t>Работа на системе токенов, глубокая </a:t>
            </a:r>
            <a:r>
              <a:rPr lang="ru-RU" altLang="ko-KR" sz="1400" dirty="0" err="1">
                <a:solidFill>
                  <a:schemeClr val="bg1"/>
                </a:solidFill>
              </a:rPr>
              <a:t>алгоритмика</a:t>
            </a:r>
            <a:r>
              <a:rPr lang="ru-RU" altLang="ko-KR" sz="1400" dirty="0">
                <a:solidFill>
                  <a:schemeClr val="bg1"/>
                </a:solidFill>
              </a:rPr>
              <a:t>,</a:t>
            </a:r>
          </a:p>
          <a:p>
            <a:pPr algn="ctr"/>
            <a:r>
              <a:rPr lang="en-US" altLang="ko-KR" sz="1400" dirty="0">
                <a:solidFill>
                  <a:schemeClr val="bg1"/>
                </a:solidFill>
              </a:rPr>
              <a:t>c</a:t>
            </a:r>
            <a:r>
              <a:rPr lang="ru-RU" altLang="ko-KR" sz="1400" dirty="0" err="1">
                <a:solidFill>
                  <a:schemeClr val="bg1"/>
                </a:solidFill>
              </a:rPr>
              <a:t>истема</a:t>
            </a:r>
            <a:r>
              <a:rPr lang="en-US" altLang="ko-KR" sz="1400" dirty="0">
                <a:solidFill>
                  <a:schemeClr val="bg1"/>
                </a:solidFill>
              </a:rPr>
              <a:t> Caretaker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219BAC0-1F59-47FD-B732-D4BFEFEEE768}"/>
              </a:ext>
            </a:extLst>
          </p:cNvPr>
          <p:cNvSpPr txBox="1"/>
          <p:nvPr/>
        </p:nvSpPr>
        <p:spPr>
          <a:xfrm>
            <a:off x="4698380" y="3635345"/>
            <a:ext cx="2795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ko-KR" sz="3600" b="1" dirty="0">
                <a:solidFill>
                  <a:schemeClr val="bg1"/>
                </a:solidFill>
              </a:rPr>
              <a:t>Идею</a:t>
            </a:r>
            <a:endParaRPr lang="en-US" altLang="ko-KR" sz="3600" b="1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9A04E9E-99A5-4A09-8825-6163DA451930}"/>
              </a:ext>
            </a:extLst>
          </p:cNvPr>
          <p:cNvSpPr txBox="1"/>
          <p:nvPr/>
        </p:nvSpPr>
        <p:spPr>
          <a:xfrm>
            <a:off x="4698381" y="4531062"/>
            <a:ext cx="27952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/>
            </a:lvl1pPr>
          </a:lstStyle>
          <a:p>
            <a:pPr algn="ctr"/>
            <a:r>
              <a:rPr lang="ru-RU" altLang="ko-KR" sz="1400" dirty="0">
                <a:solidFill>
                  <a:schemeClr val="bg1"/>
                </a:solidFill>
              </a:rPr>
              <a:t>Единственный в своем роде </a:t>
            </a:r>
            <a:r>
              <a:rPr lang="ru-RU" altLang="ko-KR" sz="1400" dirty="0" err="1">
                <a:solidFill>
                  <a:schemeClr val="bg1"/>
                </a:solidFill>
              </a:rPr>
              <a:t>лаунчер</a:t>
            </a:r>
            <a:r>
              <a:rPr lang="ru-RU" altLang="ko-KR" sz="1400" dirty="0">
                <a:solidFill>
                  <a:schemeClr val="bg1"/>
                </a:solidFill>
              </a:rPr>
              <a:t> игр, созданный людьми для людей</a:t>
            </a:r>
            <a:endParaRPr lang="en-US" altLang="ko-KR" sz="1400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5C84F40-7CA1-44CB-BA88-F57FC44E45BF}"/>
              </a:ext>
            </a:extLst>
          </p:cNvPr>
          <p:cNvSpPr txBox="1"/>
          <p:nvPr/>
        </p:nvSpPr>
        <p:spPr>
          <a:xfrm>
            <a:off x="8280395" y="3635345"/>
            <a:ext cx="27952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u-RU" altLang="ko-KR" sz="3600" dirty="0">
                <a:solidFill>
                  <a:schemeClr val="bg1"/>
                </a:solidFill>
              </a:rPr>
              <a:t>Игры</a:t>
            </a:r>
            <a:endParaRPr lang="en-US" altLang="ko-KR" sz="3600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9AA2CEA-04A7-40B2-B252-2562A594CFB9}"/>
              </a:ext>
            </a:extLst>
          </p:cNvPr>
          <p:cNvSpPr txBox="1"/>
          <p:nvPr/>
        </p:nvSpPr>
        <p:spPr>
          <a:xfrm>
            <a:off x="8280396" y="4531062"/>
            <a:ext cx="27952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100"/>
            </a:lvl1pPr>
          </a:lstStyle>
          <a:p>
            <a:pPr algn="ctr"/>
            <a:r>
              <a:rPr lang="ru-RU" altLang="ko-KR" sz="1400" dirty="0" err="1">
                <a:solidFill>
                  <a:schemeClr val="bg1"/>
                </a:solidFill>
              </a:rPr>
              <a:t>Рял</a:t>
            </a:r>
            <a:r>
              <a:rPr lang="ru-RU" altLang="ko-KR" sz="1400" dirty="0">
                <a:solidFill>
                  <a:schemeClr val="bg1"/>
                </a:solidFill>
              </a:rPr>
              <a:t> стилизованных игр, таких как пинг-понг, </a:t>
            </a:r>
            <a:r>
              <a:rPr lang="ru-RU" altLang="ko-KR" sz="1400" dirty="0" err="1">
                <a:solidFill>
                  <a:schemeClr val="bg1"/>
                </a:solidFill>
              </a:rPr>
              <a:t>кликер</a:t>
            </a:r>
            <a:r>
              <a:rPr lang="ru-RU" altLang="ko-KR" sz="1400" dirty="0">
                <a:solidFill>
                  <a:schemeClr val="bg1"/>
                </a:solidFill>
              </a:rPr>
              <a:t>, 2048 и </a:t>
            </a:r>
            <a:r>
              <a:rPr lang="ru-RU" altLang="ko-KR" sz="1400" dirty="0" err="1">
                <a:solidFill>
                  <a:schemeClr val="bg1"/>
                </a:solidFill>
              </a:rPr>
              <a:t>тд</a:t>
            </a:r>
            <a:endParaRPr lang="en-US" altLang="ko-KR" sz="1400" dirty="0">
              <a:solidFill>
                <a:schemeClr val="bg1"/>
              </a:solidFill>
            </a:endParaRPr>
          </a:p>
        </p:txBody>
      </p:sp>
      <p:pic>
        <p:nvPicPr>
          <p:cNvPr id="2" name="그래픽 499">
            <a:extLst>
              <a:ext uri="{FF2B5EF4-FFF2-40B4-BE49-F238E27FC236}">
                <a16:creationId xmlns:a16="http://schemas.microsoft.com/office/drawing/2014/main" id="{92AF4604-B1B4-AEFA-4BF5-DEEF755977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39080" y="2045147"/>
            <a:ext cx="913839" cy="1049942"/>
          </a:xfrm>
          <a:prstGeom prst="rect">
            <a:avLst/>
          </a:prstGeom>
        </p:spPr>
      </p:pic>
      <p:pic>
        <p:nvPicPr>
          <p:cNvPr id="4" name="그래픽 495">
            <a:extLst>
              <a:ext uri="{FF2B5EF4-FFF2-40B4-BE49-F238E27FC236}">
                <a16:creationId xmlns:a16="http://schemas.microsoft.com/office/drawing/2014/main" id="{665B71B9-31D3-A9E5-DF7F-A3CD34ADFF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72625" y="2298215"/>
            <a:ext cx="1216783" cy="569143"/>
          </a:xfrm>
          <a:prstGeom prst="rect">
            <a:avLst/>
          </a:prstGeom>
        </p:spPr>
      </p:pic>
      <p:pic>
        <p:nvPicPr>
          <p:cNvPr id="5" name="그래픽 516">
            <a:extLst>
              <a:ext uri="{FF2B5EF4-FFF2-40B4-BE49-F238E27FC236}">
                <a16:creationId xmlns:a16="http://schemas.microsoft.com/office/drawing/2014/main" id="{F9FA4F73-6D45-7FE5-6887-805556998CD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63004" y="2175473"/>
            <a:ext cx="901955" cy="84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182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DB0C6BE-AB9D-44BB-956E-AC7D87CDA2F5}"/>
              </a:ext>
            </a:extLst>
          </p:cNvPr>
          <p:cNvSpPr txBox="1"/>
          <p:nvPr/>
        </p:nvSpPr>
        <p:spPr>
          <a:xfrm>
            <a:off x="2006599" y="594732"/>
            <a:ext cx="8178802" cy="523220"/>
          </a:xfrm>
          <a:prstGeom prst="rect">
            <a:avLst/>
          </a:prstGeom>
          <a:noFill/>
          <a:effectLst/>
        </p:spPr>
        <p:txBody>
          <a:bodyPr wrap="square" rtlCol="0" anchor="ctr" anchorCtr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algn="ctr"/>
            <a:r>
              <a:rPr lang="ru-RU" altLang="ko-KR" sz="2800" dirty="0">
                <a:latin typeface="+mj-lt"/>
              </a:rPr>
              <a:t>Библиотеки</a:t>
            </a:r>
            <a:endParaRPr lang="ko-KR" altLang="en-US" sz="2800" dirty="0">
              <a:latin typeface="+mj-l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404A71-2383-4C8C-9CE4-2A5962615F99}"/>
              </a:ext>
            </a:extLst>
          </p:cNvPr>
          <p:cNvSpPr txBox="1"/>
          <p:nvPr/>
        </p:nvSpPr>
        <p:spPr>
          <a:xfrm>
            <a:off x="1899028" y="2539858"/>
            <a:ext cx="41824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600" dirty="0"/>
              <a:t>2048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ru-RU" altLang="ko-KR" sz="1600" dirty="0"/>
              <a:t>Динозаврик</a:t>
            </a:r>
            <a:endParaRPr lang="en-US" altLang="ko-KR" sz="1600" dirty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ru-RU" altLang="ko-KR" sz="1600" dirty="0"/>
              <a:t>Пинг-понг и </a:t>
            </a:r>
            <a:r>
              <a:rPr lang="ru-RU" altLang="ko-KR" sz="1600" dirty="0" err="1"/>
              <a:t>др</a:t>
            </a:r>
            <a:endParaRPr lang="ru-RU" altLang="ko-KR" sz="1600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369C308-AC88-4DC4-8EA9-4C45AE817DCE}"/>
              </a:ext>
            </a:extLst>
          </p:cNvPr>
          <p:cNvSpPr/>
          <p:nvPr/>
        </p:nvSpPr>
        <p:spPr>
          <a:xfrm>
            <a:off x="1899027" y="2061028"/>
            <a:ext cx="41824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 err="1">
                <a:latin typeface="+mj-lt"/>
              </a:rPr>
              <a:t>Pygame</a:t>
            </a:r>
            <a:endParaRPr lang="ko-KR" altLang="en-US" sz="2400" dirty="0">
              <a:latin typeface="+mj-lt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577E79B-DF46-473E-B8D1-338EAA5C31A8}"/>
              </a:ext>
            </a:extLst>
          </p:cNvPr>
          <p:cNvSpPr/>
          <p:nvPr/>
        </p:nvSpPr>
        <p:spPr>
          <a:xfrm>
            <a:off x="624115" y="2061028"/>
            <a:ext cx="914400" cy="914400"/>
          </a:xfrm>
          <a:prstGeom prst="rect">
            <a:avLst/>
          </a:prstGeom>
          <a:solidFill>
            <a:srgbClr val="D2182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C2A8BF-5CFC-4B21-A20A-F0A7AE361E8A}"/>
              </a:ext>
            </a:extLst>
          </p:cNvPr>
          <p:cNvSpPr txBox="1"/>
          <p:nvPr/>
        </p:nvSpPr>
        <p:spPr>
          <a:xfrm>
            <a:off x="7385428" y="2539858"/>
            <a:ext cx="41824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600" dirty="0" err="1"/>
              <a:t>face_compare</a:t>
            </a:r>
            <a:endParaRPr lang="en-US" altLang="ko-KR" sz="16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44A62EA-DF7C-4EBB-91F3-F722CCD7845D}"/>
              </a:ext>
            </a:extLst>
          </p:cNvPr>
          <p:cNvSpPr/>
          <p:nvPr/>
        </p:nvSpPr>
        <p:spPr>
          <a:xfrm>
            <a:off x="7385427" y="2061028"/>
            <a:ext cx="41824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 err="1">
                <a:latin typeface="+mj-lt"/>
              </a:rPr>
              <a:t>Tensorflow</a:t>
            </a:r>
            <a:endParaRPr lang="ko-KR" altLang="en-US" sz="2400" dirty="0">
              <a:latin typeface="+mj-lt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8ABEA62-3CC5-4323-B2EB-621D3C915A1D}"/>
              </a:ext>
            </a:extLst>
          </p:cNvPr>
          <p:cNvSpPr/>
          <p:nvPr/>
        </p:nvSpPr>
        <p:spPr>
          <a:xfrm>
            <a:off x="6110515" y="2061028"/>
            <a:ext cx="914400" cy="914400"/>
          </a:xfrm>
          <a:prstGeom prst="rect">
            <a:avLst/>
          </a:prstGeom>
          <a:solidFill>
            <a:srgbClr val="D2182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867C2C8-A66F-4D66-9DF5-645635FE73EB}"/>
              </a:ext>
            </a:extLst>
          </p:cNvPr>
          <p:cNvSpPr txBox="1"/>
          <p:nvPr/>
        </p:nvSpPr>
        <p:spPr>
          <a:xfrm>
            <a:off x="1899028" y="4760544"/>
            <a:ext cx="41824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ru-RU" altLang="ko-KR" sz="1600" dirty="0" err="1"/>
              <a:t>Лаунчер</a:t>
            </a:r>
            <a:endParaRPr lang="en-US" altLang="ko-KR" sz="1600" dirty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ru-RU" altLang="ko-KR" sz="1600" dirty="0"/>
              <a:t>Страница входа</a:t>
            </a:r>
            <a:endParaRPr lang="en-US" altLang="ko-KR" sz="1600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CFA8495-8647-4C5D-9B8E-518536D3DED2}"/>
              </a:ext>
            </a:extLst>
          </p:cNvPr>
          <p:cNvSpPr/>
          <p:nvPr/>
        </p:nvSpPr>
        <p:spPr>
          <a:xfrm>
            <a:off x="1899027" y="4281714"/>
            <a:ext cx="41824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 err="1">
                <a:latin typeface="+mj-lt"/>
              </a:rPr>
              <a:t>PyQT</a:t>
            </a:r>
            <a:endParaRPr lang="ko-KR" altLang="en-US" sz="2400" dirty="0">
              <a:latin typeface="+mj-lt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0BD72C7-399B-4160-B2C0-7F9D67569C6E}"/>
              </a:ext>
            </a:extLst>
          </p:cNvPr>
          <p:cNvSpPr/>
          <p:nvPr/>
        </p:nvSpPr>
        <p:spPr>
          <a:xfrm>
            <a:off x="624115" y="4281714"/>
            <a:ext cx="914400" cy="914400"/>
          </a:xfrm>
          <a:prstGeom prst="rect">
            <a:avLst/>
          </a:prstGeom>
          <a:solidFill>
            <a:srgbClr val="D2182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781E632-7427-44F8-9358-934BA502450F}"/>
              </a:ext>
            </a:extLst>
          </p:cNvPr>
          <p:cNvSpPr txBox="1"/>
          <p:nvPr/>
        </p:nvSpPr>
        <p:spPr>
          <a:xfrm>
            <a:off x="7385428" y="4760544"/>
            <a:ext cx="41824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600" dirty="0" err="1"/>
              <a:t>face_finder</a:t>
            </a:r>
            <a:endParaRPr lang="en-US" altLang="ko-KR" sz="16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BDADD88-FFA3-4C89-89CD-CBCE1922C97A}"/>
              </a:ext>
            </a:extLst>
          </p:cNvPr>
          <p:cNvSpPr/>
          <p:nvPr/>
        </p:nvSpPr>
        <p:spPr>
          <a:xfrm>
            <a:off x="7385427" y="4281714"/>
            <a:ext cx="41824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+mj-lt"/>
              </a:rPr>
              <a:t>OpenCV</a:t>
            </a:r>
            <a:endParaRPr lang="ko-KR" altLang="en-US" sz="2400" dirty="0">
              <a:latin typeface="+mj-lt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1D2CF19-AB33-4035-8B96-70F84DAFA6E8}"/>
              </a:ext>
            </a:extLst>
          </p:cNvPr>
          <p:cNvSpPr/>
          <p:nvPr/>
        </p:nvSpPr>
        <p:spPr>
          <a:xfrm>
            <a:off x="6110515" y="4281714"/>
            <a:ext cx="914400" cy="914400"/>
          </a:xfrm>
          <a:prstGeom prst="rect">
            <a:avLst/>
          </a:prstGeom>
          <a:solidFill>
            <a:srgbClr val="D21821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88153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AB5CA354-4FEF-47D8-BC69-21CC10DE5BDB}"/>
              </a:ext>
            </a:extLst>
          </p:cNvPr>
          <p:cNvSpPr txBox="1"/>
          <p:nvPr/>
        </p:nvSpPr>
        <p:spPr>
          <a:xfrm>
            <a:off x="956083" y="1237799"/>
            <a:ext cx="37657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3200" b="1" dirty="0">
                <a:latin typeface="+mj-lt"/>
                <a:cs typeface="Arial" panose="020B0604020202020204" pitchFamily="34" charset="0"/>
              </a:rPr>
              <a:t>4 особенности</a:t>
            </a:r>
            <a:br>
              <a:rPr lang="ru-RU" altLang="ko-KR" sz="3200" b="1" dirty="0">
                <a:latin typeface="+mj-lt"/>
                <a:cs typeface="Arial" panose="020B0604020202020204" pitchFamily="34" charset="0"/>
              </a:rPr>
            </a:br>
            <a:r>
              <a:rPr lang="ru-RU" altLang="ko-KR" sz="3200" b="1" dirty="0" err="1">
                <a:latin typeface="+mj-lt"/>
                <a:cs typeface="Arial" panose="020B0604020202020204" pitchFamily="34" charset="0"/>
              </a:rPr>
              <a:t>Лаунчера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604B50-31C9-40F1-914C-95147329E920}"/>
              </a:ext>
            </a:extLst>
          </p:cNvPr>
          <p:cNvSpPr txBox="1"/>
          <p:nvPr/>
        </p:nvSpPr>
        <p:spPr>
          <a:xfrm>
            <a:off x="5190723" y="2194743"/>
            <a:ext cx="27945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l">
              <a:lnSpc>
                <a:spcPct val="100000"/>
              </a:lnSpc>
            </a:pPr>
            <a:r>
              <a:rPr lang="ru-RU" altLang="ko-KR" sz="1600" dirty="0" err="1">
                <a:solidFill>
                  <a:schemeClr val="tx1"/>
                </a:solidFill>
              </a:rPr>
              <a:t>Лаунчер</a:t>
            </a:r>
            <a:r>
              <a:rPr lang="ru-RU" altLang="ko-KR" sz="1600" dirty="0">
                <a:solidFill>
                  <a:schemeClr val="tx1"/>
                </a:solidFill>
              </a:rPr>
              <a:t> выполнен в выдержанном и лаконичном стиле, что придает ему статус.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FEF53FF-85AF-431F-AA8E-9F3CAAA421AC}"/>
              </a:ext>
            </a:extLst>
          </p:cNvPr>
          <p:cNvSpPr/>
          <p:nvPr/>
        </p:nvSpPr>
        <p:spPr>
          <a:xfrm>
            <a:off x="5190722" y="1745244"/>
            <a:ext cx="27945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2000" dirty="0">
                <a:latin typeface="+mj-lt"/>
              </a:rPr>
              <a:t>Лаконичность</a:t>
            </a:r>
            <a:endParaRPr lang="en-US" altLang="ko-KR" sz="2000" dirty="0">
              <a:latin typeface="+mj-lt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9D80A98-0222-414A-B587-61D60145A457}"/>
              </a:ext>
            </a:extLst>
          </p:cNvPr>
          <p:cNvSpPr/>
          <p:nvPr/>
        </p:nvSpPr>
        <p:spPr>
          <a:xfrm>
            <a:off x="5178022" y="1250499"/>
            <a:ext cx="27945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+mj-lt"/>
              </a:rPr>
              <a:t>01.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1778E83-A707-441A-81D7-4A3A92EEFBEF}"/>
              </a:ext>
            </a:extLst>
          </p:cNvPr>
          <p:cNvSpPr txBox="1"/>
          <p:nvPr/>
        </p:nvSpPr>
        <p:spPr>
          <a:xfrm>
            <a:off x="8441415" y="2194743"/>
            <a:ext cx="27945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l">
              <a:lnSpc>
                <a:spcPct val="100000"/>
              </a:lnSpc>
            </a:pPr>
            <a:r>
              <a:rPr lang="ru-RU" altLang="ko-KR" sz="1600" dirty="0">
                <a:solidFill>
                  <a:schemeClr val="tx1"/>
                </a:solidFill>
              </a:rPr>
              <a:t>В </a:t>
            </a:r>
            <a:r>
              <a:rPr lang="ru-RU" altLang="ko-KR" sz="1600" dirty="0" err="1">
                <a:solidFill>
                  <a:schemeClr val="tx1"/>
                </a:solidFill>
              </a:rPr>
              <a:t>Лаунчер</a:t>
            </a:r>
            <a:r>
              <a:rPr lang="ru-RU" altLang="ko-KR" sz="1600" dirty="0">
                <a:solidFill>
                  <a:schemeClr val="tx1"/>
                </a:solidFill>
              </a:rPr>
              <a:t> встроена поисковая система, позволяющая быстро оказаться на странице любой игры.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3C47C8E-3F26-4EFA-B764-1AC2C6B4E96B}"/>
              </a:ext>
            </a:extLst>
          </p:cNvPr>
          <p:cNvSpPr/>
          <p:nvPr/>
        </p:nvSpPr>
        <p:spPr>
          <a:xfrm>
            <a:off x="8441414" y="1745244"/>
            <a:ext cx="27945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2000" dirty="0">
                <a:latin typeface="+mj-lt"/>
              </a:rPr>
              <a:t>Поисковик</a:t>
            </a:r>
            <a:endParaRPr lang="en-US" altLang="ko-KR" sz="2000" dirty="0">
              <a:latin typeface="+mj-lt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25140E4-576C-4155-9444-C8C665657624}"/>
              </a:ext>
            </a:extLst>
          </p:cNvPr>
          <p:cNvSpPr/>
          <p:nvPr/>
        </p:nvSpPr>
        <p:spPr>
          <a:xfrm>
            <a:off x="8428714" y="1250499"/>
            <a:ext cx="27945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+mj-lt"/>
              </a:rPr>
              <a:t>03.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3C5C24B-CCB3-4ADD-85EF-F9AB93BDB5AE}"/>
              </a:ext>
            </a:extLst>
          </p:cNvPr>
          <p:cNvSpPr txBox="1"/>
          <p:nvPr/>
        </p:nvSpPr>
        <p:spPr>
          <a:xfrm>
            <a:off x="5190723" y="4542984"/>
            <a:ext cx="2794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l">
              <a:lnSpc>
                <a:spcPct val="100000"/>
              </a:lnSpc>
            </a:pPr>
            <a:r>
              <a:rPr lang="ru-RU" altLang="ko-KR" sz="1600" dirty="0">
                <a:solidFill>
                  <a:schemeClr val="tx1"/>
                </a:solidFill>
              </a:rPr>
              <a:t>Любое окно </a:t>
            </a:r>
            <a:r>
              <a:rPr lang="ru-RU" altLang="ko-KR" sz="1600" dirty="0" err="1">
                <a:solidFill>
                  <a:schemeClr val="tx1"/>
                </a:solidFill>
              </a:rPr>
              <a:t>Лаунчера</a:t>
            </a:r>
            <a:r>
              <a:rPr lang="ru-RU" altLang="ko-KR" sz="1600" dirty="0">
                <a:solidFill>
                  <a:schemeClr val="tx1"/>
                </a:solidFill>
              </a:rPr>
              <a:t> можно растягивать и сжимать как угодно.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F9021A9-3FB7-4460-B315-BF4B5FD2D0CB}"/>
              </a:ext>
            </a:extLst>
          </p:cNvPr>
          <p:cNvSpPr/>
          <p:nvPr/>
        </p:nvSpPr>
        <p:spPr>
          <a:xfrm>
            <a:off x="5190722" y="4093485"/>
            <a:ext cx="27945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2000" dirty="0">
                <a:latin typeface="+mj-lt"/>
              </a:rPr>
              <a:t>Адаптивность</a:t>
            </a:r>
            <a:endParaRPr lang="en-US" altLang="ko-KR" sz="2000" dirty="0">
              <a:latin typeface="+mj-lt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F1588A0-F4A5-49D5-9770-37E757A372FF}"/>
              </a:ext>
            </a:extLst>
          </p:cNvPr>
          <p:cNvSpPr/>
          <p:nvPr/>
        </p:nvSpPr>
        <p:spPr>
          <a:xfrm>
            <a:off x="5178022" y="3598740"/>
            <a:ext cx="27945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+mj-lt"/>
              </a:rPr>
              <a:t>02.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BB38C5A-9125-42E6-80B9-436160055D40}"/>
              </a:ext>
            </a:extLst>
          </p:cNvPr>
          <p:cNvSpPr txBox="1"/>
          <p:nvPr/>
        </p:nvSpPr>
        <p:spPr>
          <a:xfrm>
            <a:off x="8441415" y="4542984"/>
            <a:ext cx="27945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l">
              <a:lnSpc>
                <a:spcPct val="100000"/>
              </a:lnSpc>
            </a:pPr>
            <a:r>
              <a:rPr lang="ru-RU" altLang="ko-KR" sz="1600" dirty="0">
                <a:solidFill>
                  <a:schemeClr val="tx1"/>
                </a:solidFill>
              </a:rPr>
              <a:t>В </a:t>
            </a:r>
            <a:r>
              <a:rPr lang="ru-RU" altLang="ko-KR" sz="1600" dirty="0" err="1">
                <a:solidFill>
                  <a:schemeClr val="tx1"/>
                </a:solidFill>
              </a:rPr>
              <a:t>Лаунчере</a:t>
            </a:r>
            <a:r>
              <a:rPr lang="ru-RU" altLang="ko-KR" sz="1600" dirty="0">
                <a:solidFill>
                  <a:schemeClr val="tx1"/>
                </a:solidFill>
              </a:rPr>
              <a:t> присутствуют анимированные элементы, обеспечивающие плавность для Ваших глаз.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E17A61A4-D3AE-4A20-874D-B4EE6578313C}"/>
              </a:ext>
            </a:extLst>
          </p:cNvPr>
          <p:cNvSpPr/>
          <p:nvPr/>
        </p:nvSpPr>
        <p:spPr>
          <a:xfrm>
            <a:off x="8441414" y="4093485"/>
            <a:ext cx="27945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2000" dirty="0">
                <a:latin typeface="+mj-lt"/>
              </a:rPr>
              <a:t>Анимации</a:t>
            </a:r>
            <a:endParaRPr lang="en-US" altLang="ko-KR" sz="2000" dirty="0">
              <a:latin typeface="+mj-lt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17ECD78-4A96-440B-AE43-966E966722BA}"/>
              </a:ext>
            </a:extLst>
          </p:cNvPr>
          <p:cNvSpPr/>
          <p:nvPr/>
        </p:nvSpPr>
        <p:spPr>
          <a:xfrm>
            <a:off x="8428714" y="3598740"/>
            <a:ext cx="27945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+mj-lt"/>
              </a:rPr>
              <a:t>04.</a:t>
            </a:r>
          </a:p>
        </p:txBody>
      </p:sp>
    </p:spTree>
    <p:extLst>
      <p:ext uri="{BB962C8B-B14F-4D97-AF65-F5344CB8AC3E}">
        <p14:creationId xmlns:p14="http://schemas.microsoft.com/office/powerpoint/2010/main" val="2710927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01C00B-82B1-A36C-5349-E1D7994CA9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E8481A84-F5B4-E8A7-394A-921A61F1113D}"/>
              </a:ext>
            </a:extLst>
          </p:cNvPr>
          <p:cNvSpPr txBox="1"/>
          <p:nvPr/>
        </p:nvSpPr>
        <p:spPr>
          <a:xfrm>
            <a:off x="956083" y="1237799"/>
            <a:ext cx="37657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3200" b="1" dirty="0">
                <a:latin typeface="+mj-lt"/>
                <a:cs typeface="Arial" panose="020B0604020202020204" pitchFamily="34" charset="0"/>
              </a:rPr>
              <a:t>4 особенности</a:t>
            </a:r>
            <a:br>
              <a:rPr lang="ru-RU" altLang="ko-KR" sz="3200" b="1" dirty="0">
                <a:latin typeface="+mj-lt"/>
                <a:cs typeface="Arial" panose="020B0604020202020204" pitchFamily="34" charset="0"/>
              </a:rPr>
            </a:br>
            <a:r>
              <a:rPr lang="ru-RU" altLang="ko-KR" sz="3200" b="1" dirty="0">
                <a:latin typeface="+mj-lt"/>
                <a:cs typeface="Arial" panose="020B0604020202020204" pitchFamily="34" charset="0"/>
              </a:rPr>
              <a:t>Игр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D0B537-691B-5CAE-5AB0-45D5A6377074}"/>
              </a:ext>
            </a:extLst>
          </p:cNvPr>
          <p:cNvSpPr txBox="1"/>
          <p:nvPr/>
        </p:nvSpPr>
        <p:spPr>
          <a:xfrm>
            <a:off x="5190723" y="2194743"/>
            <a:ext cx="2794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l">
              <a:lnSpc>
                <a:spcPct val="100000"/>
              </a:lnSpc>
            </a:pPr>
            <a:r>
              <a:rPr lang="ru-RU" altLang="ko-KR" sz="1600" dirty="0">
                <a:solidFill>
                  <a:schemeClr val="tx1"/>
                </a:solidFill>
              </a:rPr>
              <a:t>Дизайн каждой игры уникален, сделан собственными руками.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115A3CC-1C15-1916-EED4-63014B1F50D7}"/>
              </a:ext>
            </a:extLst>
          </p:cNvPr>
          <p:cNvSpPr/>
          <p:nvPr/>
        </p:nvSpPr>
        <p:spPr>
          <a:xfrm>
            <a:off x="5178022" y="1250499"/>
            <a:ext cx="27945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+mj-lt"/>
              </a:rPr>
              <a:t>01.</a:t>
            </a:r>
            <a:r>
              <a:rPr lang="ru-RU" altLang="ko-KR" sz="2000" dirty="0">
                <a:latin typeface="+mj-lt"/>
              </a:rPr>
              <a:t> </a:t>
            </a:r>
          </a:p>
          <a:p>
            <a:r>
              <a:rPr lang="ru-RU" altLang="ko-KR" sz="2000" dirty="0">
                <a:latin typeface="+mj-lt"/>
              </a:rPr>
              <a:t>Эксклюзивный дизайн</a:t>
            </a:r>
            <a:endParaRPr lang="en-US" altLang="ko-KR" sz="2000" dirty="0"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FC319EA-418B-241B-24E6-4C71179E31A7}"/>
              </a:ext>
            </a:extLst>
          </p:cNvPr>
          <p:cNvSpPr txBox="1"/>
          <p:nvPr/>
        </p:nvSpPr>
        <p:spPr>
          <a:xfrm>
            <a:off x="8428713" y="2160247"/>
            <a:ext cx="27945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l">
              <a:lnSpc>
                <a:spcPct val="100000"/>
              </a:lnSpc>
            </a:pPr>
            <a:r>
              <a:rPr lang="ru-RU" altLang="ko-KR" sz="1600" dirty="0">
                <a:solidFill>
                  <a:schemeClr val="tx1"/>
                </a:solidFill>
              </a:rPr>
              <a:t>Все игры можно запустить из одного приложения.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333A192-E008-7B68-DBAA-A1D7B8C348F0}"/>
              </a:ext>
            </a:extLst>
          </p:cNvPr>
          <p:cNvSpPr/>
          <p:nvPr/>
        </p:nvSpPr>
        <p:spPr>
          <a:xfrm>
            <a:off x="8428714" y="1250499"/>
            <a:ext cx="2794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+mj-lt"/>
              </a:rPr>
              <a:t>03.</a:t>
            </a:r>
            <a:r>
              <a:rPr lang="ru-RU" altLang="ko-KR" sz="2800" dirty="0">
                <a:latin typeface="+mj-lt"/>
              </a:rPr>
              <a:t> </a:t>
            </a:r>
          </a:p>
          <a:p>
            <a:r>
              <a:rPr lang="ru-RU" altLang="ko-KR" sz="2000" dirty="0">
                <a:latin typeface="+mj-lt"/>
              </a:rPr>
              <a:t>Удобство</a:t>
            </a:r>
            <a:endParaRPr lang="en-US" altLang="ko-KR" sz="2000" dirty="0">
              <a:latin typeface="+mj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D5DE308-49DB-BA63-5CBC-A356ADF97CA3}"/>
              </a:ext>
            </a:extLst>
          </p:cNvPr>
          <p:cNvSpPr txBox="1"/>
          <p:nvPr/>
        </p:nvSpPr>
        <p:spPr>
          <a:xfrm>
            <a:off x="5190723" y="4429737"/>
            <a:ext cx="27945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l">
              <a:lnSpc>
                <a:spcPct val="100000"/>
              </a:lnSpc>
            </a:pPr>
            <a:r>
              <a:rPr lang="ru-RU" altLang="ko-KR" sz="1600" dirty="0">
                <a:solidFill>
                  <a:schemeClr val="tx1"/>
                </a:solidFill>
              </a:rPr>
              <a:t>Управление в каждой игре простое донельзя.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4EDDD533-D70A-6A3E-621D-3FD7CB2B1068}"/>
              </a:ext>
            </a:extLst>
          </p:cNvPr>
          <p:cNvSpPr/>
          <p:nvPr/>
        </p:nvSpPr>
        <p:spPr>
          <a:xfrm>
            <a:off x="5178022" y="3598740"/>
            <a:ext cx="2794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+mj-lt"/>
              </a:rPr>
              <a:t>02.</a:t>
            </a:r>
            <a:r>
              <a:rPr lang="ru-RU" altLang="ko-KR" sz="2800" dirty="0">
                <a:latin typeface="+mj-lt"/>
              </a:rPr>
              <a:t> </a:t>
            </a:r>
            <a:r>
              <a:rPr lang="ru-RU" altLang="ko-KR" sz="2000" dirty="0">
                <a:latin typeface="+mj-lt"/>
              </a:rPr>
              <a:t>Интуитивно понятное управление</a:t>
            </a:r>
            <a:endParaRPr lang="en-US" altLang="ko-KR" sz="2000" dirty="0">
              <a:latin typeface="+mj-lt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8E70A45-0C6F-5888-6B29-4B443EBE65D0}"/>
              </a:ext>
            </a:extLst>
          </p:cNvPr>
          <p:cNvSpPr txBox="1"/>
          <p:nvPr/>
        </p:nvSpPr>
        <p:spPr>
          <a:xfrm>
            <a:off x="8441415" y="4373707"/>
            <a:ext cx="27945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l">
              <a:lnSpc>
                <a:spcPct val="100000"/>
              </a:lnSpc>
            </a:pPr>
            <a:r>
              <a:rPr lang="ru-RU" altLang="ko-KR" sz="1600" dirty="0">
                <a:solidFill>
                  <a:schemeClr val="tx1"/>
                </a:solidFill>
              </a:rPr>
              <a:t>Она нулевая.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DEF096B-F824-0797-569C-FB3CB476F0AF}"/>
              </a:ext>
            </a:extLst>
          </p:cNvPr>
          <p:cNvSpPr/>
          <p:nvPr/>
        </p:nvSpPr>
        <p:spPr>
          <a:xfrm>
            <a:off x="8428714" y="3598740"/>
            <a:ext cx="2794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+mj-lt"/>
              </a:rPr>
              <a:t>04.</a:t>
            </a:r>
            <a:r>
              <a:rPr lang="ru-RU" altLang="ko-KR" sz="2800" dirty="0">
                <a:latin typeface="+mj-lt"/>
              </a:rPr>
              <a:t> </a:t>
            </a:r>
          </a:p>
          <a:p>
            <a:r>
              <a:rPr lang="ru-RU" altLang="ko-KR" sz="2000" dirty="0">
                <a:latin typeface="+mj-lt"/>
              </a:rPr>
              <a:t>Цена</a:t>
            </a:r>
            <a:endParaRPr lang="en-US" altLang="ko-KR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59190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2F8F3E-0F17-EC9C-C5E6-D7FBEA256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444887D2-D804-7589-F593-D5D90B305675}"/>
              </a:ext>
            </a:extLst>
          </p:cNvPr>
          <p:cNvSpPr txBox="1"/>
          <p:nvPr/>
        </p:nvSpPr>
        <p:spPr>
          <a:xfrm>
            <a:off x="956083" y="1237799"/>
            <a:ext cx="37657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3200" b="1" dirty="0">
                <a:latin typeface="+mj-lt"/>
                <a:cs typeface="Arial" panose="020B0604020202020204" pitchFamily="34" charset="0"/>
              </a:rPr>
              <a:t>4 особенности</a:t>
            </a:r>
            <a:br>
              <a:rPr lang="ru-RU" altLang="ko-KR" sz="3200" b="1" dirty="0">
                <a:latin typeface="+mj-lt"/>
                <a:cs typeface="Arial" panose="020B0604020202020204" pitchFamily="34" charset="0"/>
              </a:rPr>
            </a:br>
            <a:r>
              <a:rPr lang="ru-RU" altLang="ko-KR" sz="3200" b="1" dirty="0">
                <a:latin typeface="+mj-lt"/>
                <a:cs typeface="Arial" panose="020B0604020202020204" pitchFamily="34" charset="0"/>
              </a:rPr>
              <a:t>Сервера</a:t>
            </a:r>
            <a:endParaRPr lang="ko-KR" altLang="en-US" sz="32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A832D8D-9A09-A499-0EFF-9D7F2D48D778}"/>
              </a:ext>
            </a:extLst>
          </p:cNvPr>
          <p:cNvSpPr txBox="1"/>
          <p:nvPr/>
        </p:nvSpPr>
        <p:spPr>
          <a:xfrm>
            <a:off x="5190723" y="2194743"/>
            <a:ext cx="2794503" cy="424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u-RU" altLang="ko-KR" sz="1600" dirty="0">
                <a:latin typeface="+mj-lt"/>
              </a:rPr>
              <a:t>Текст</a:t>
            </a:r>
            <a:endParaRPr lang="en-US" altLang="ko-KR" sz="1600" dirty="0">
              <a:latin typeface="+mj-lt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FB6CCCA-5C55-B260-D0D8-8CCE29F1788C}"/>
              </a:ext>
            </a:extLst>
          </p:cNvPr>
          <p:cNvSpPr/>
          <p:nvPr/>
        </p:nvSpPr>
        <p:spPr>
          <a:xfrm>
            <a:off x="5190722" y="1745244"/>
            <a:ext cx="27945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2000" dirty="0">
                <a:latin typeface="+mj-lt"/>
              </a:rPr>
              <a:t>Текст</a:t>
            </a:r>
            <a:endParaRPr lang="en-US" altLang="ko-KR" sz="2000" dirty="0">
              <a:latin typeface="+mj-lt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40DD800-278F-5B52-E07C-E029F43D5FCD}"/>
              </a:ext>
            </a:extLst>
          </p:cNvPr>
          <p:cNvSpPr/>
          <p:nvPr/>
        </p:nvSpPr>
        <p:spPr>
          <a:xfrm>
            <a:off x="5178022" y="1250499"/>
            <a:ext cx="27945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+mj-lt"/>
              </a:rPr>
              <a:t>01.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2D4BC43-4E13-C056-E2FF-7EBC1004274F}"/>
              </a:ext>
            </a:extLst>
          </p:cNvPr>
          <p:cNvSpPr txBox="1"/>
          <p:nvPr/>
        </p:nvSpPr>
        <p:spPr>
          <a:xfrm>
            <a:off x="8441415" y="2194743"/>
            <a:ext cx="2794503" cy="424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u-RU" altLang="ko-KR" sz="1600" dirty="0">
                <a:latin typeface="+mj-lt"/>
              </a:rPr>
              <a:t>Текст</a:t>
            </a:r>
            <a:endParaRPr lang="en-US" altLang="ko-KR" sz="1600" dirty="0">
              <a:latin typeface="+mj-lt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95C6245-864B-8AF8-03E9-84000E5D6111}"/>
              </a:ext>
            </a:extLst>
          </p:cNvPr>
          <p:cNvSpPr/>
          <p:nvPr/>
        </p:nvSpPr>
        <p:spPr>
          <a:xfrm>
            <a:off x="8441414" y="1745244"/>
            <a:ext cx="27945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2000" dirty="0">
                <a:latin typeface="+mj-lt"/>
              </a:rPr>
              <a:t>Текст</a:t>
            </a:r>
            <a:endParaRPr lang="en-US" altLang="ko-KR" sz="2000" dirty="0">
              <a:latin typeface="+mj-lt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0B181B6-20C0-686A-4797-84B2917C613C}"/>
              </a:ext>
            </a:extLst>
          </p:cNvPr>
          <p:cNvSpPr/>
          <p:nvPr/>
        </p:nvSpPr>
        <p:spPr>
          <a:xfrm>
            <a:off x="8428714" y="1250499"/>
            <a:ext cx="27945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+mj-lt"/>
              </a:rPr>
              <a:t>03.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8B8D3C4-DDD7-2D21-3310-2EE19CC323CA}"/>
              </a:ext>
            </a:extLst>
          </p:cNvPr>
          <p:cNvSpPr txBox="1"/>
          <p:nvPr/>
        </p:nvSpPr>
        <p:spPr>
          <a:xfrm>
            <a:off x="5190723" y="4542984"/>
            <a:ext cx="2794503" cy="424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u-RU" altLang="ko-KR" sz="1600" dirty="0">
                <a:latin typeface="+mj-lt"/>
              </a:rPr>
              <a:t>Текст</a:t>
            </a:r>
            <a:endParaRPr lang="en-US" altLang="ko-KR" sz="1600" dirty="0">
              <a:latin typeface="+mj-lt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7603566-E5DF-CC88-6625-DDBA271F4154}"/>
              </a:ext>
            </a:extLst>
          </p:cNvPr>
          <p:cNvSpPr/>
          <p:nvPr/>
        </p:nvSpPr>
        <p:spPr>
          <a:xfrm>
            <a:off x="5190722" y="4093485"/>
            <a:ext cx="27945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2000" dirty="0">
                <a:latin typeface="+mj-lt"/>
              </a:rPr>
              <a:t>Текст</a:t>
            </a:r>
            <a:endParaRPr lang="en-US" altLang="ko-KR" sz="2000" dirty="0">
              <a:latin typeface="+mj-lt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45B0D57-AC1A-7ACD-0522-331D989DB166}"/>
              </a:ext>
            </a:extLst>
          </p:cNvPr>
          <p:cNvSpPr/>
          <p:nvPr/>
        </p:nvSpPr>
        <p:spPr>
          <a:xfrm>
            <a:off x="5178022" y="3598740"/>
            <a:ext cx="27945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+mj-lt"/>
              </a:rPr>
              <a:t>02.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F81D93B-ABE2-9304-A696-509C6DC86DB4}"/>
              </a:ext>
            </a:extLst>
          </p:cNvPr>
          <p:cNvSpPr txBox="1"/>
          <p:nvPr/>
        </p:nvSpPr>
        <p:spPr>
          <a:xfrm>
            <a:off x="8441415" y="4542984"/>
            <a:ext cx="2794503" cy="424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u-RU" altLang="ko-KR" sz="1600" dirty="0">
                <a:latin typeface="+mj-lt"/>
              </a:rPr>
              <a:t>Текст</a:t>
            </a:r>
            <a:endParaRPr lang="en-US" altLang="ko-KR" sz="1600" dirty="0">
              <a:latin typeface="+mj-lt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FC196B0-4C4B-D157-ACC0-495BA69C3925}"/>
              </a:ext>
            </a:extLst>
          </p:cNvPr>
          <p:cNvSpPr/>
          <p:nvPr/>
        </p:nvSpPr>
        <p:spPr>
          <a:xfrm>
            <a:off x="8441414" y="4093485"/>
            <a:ext cx="27945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2000" dirty="0">
                <a:latin typeface="+mj-lt"/>
              </a:rPr>
              <a:t>Текст</a:t>
            </a:r>
            <a:endParaRPr lang="en-US" altLang="ko-KR" sz="2000" dirty="0">
              <a:latin typeface="+mj-lt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25BDDC50-AABA-76B1-FC9F-EF14B8112CA6}"/>
              </a:ext>
            </a:extLst>
          </p:cNvPr>
          <p:cNvSpPr/>
          <p:nvPr/>
        </p:nvSpPr>
        <p:spPr>
          <a:xfrm>
            <a:off x="8428714" y="3598740"/>
            <a:ext cx="27945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+mj-lt"/>
              </a:rPr>
              <a:t>04.</a:t>
            </a:r>
          </a:p>
        </p:txBody>
      </p:sp>
    </p:spTree>
    <p:extLst>
      <p:ext uri="{BB962C8B-B14F-4D97-AF65-F5344CB8AC3E}">
        <p14:creationId xmlns:p14="http://schemas.microsoft.com/office/powerpoint/2010/main" val="3371701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A307D2F8-6231-4D5E-A6FA-3A51A3096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61" y="829984"/>
            <a:ext cx="9037472" cy="5431476"/>
          </a:xfrm>
          <a:prstGeom prst="rect">
            <a:avLst/>
          </a:prstGeom>
          <a:effectLst>
            <a:outerShdw blurRad="38100" sx="101000" sy="101000" algn="ctr" rotWithShape="0">
              <a:schemeClr val="bg1">
                <a:alpha val="12000"/>
              </a:schemeClr>
            </a:outerShdw>
          </a:effectLst>
        </p:spPr>
      </p:pic>
      <p:sp>
        <p:nvSpPr>
          <p:cNvPr id="2" name="그림 개체 틀 1">
            <a:extLst>
              <a:ext uri="{FF2B5EF4-FFF2-40B4-BE49-F238E27FC236}">
                <a16:creationId xmlns:a16="http://schemas.microsoft.com/office/drawing/2014/main" id="{0AA3440B-4232-40E9-BD9E-6A0162DE85C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DFC5B5-49E5-4D65-AE15-3E866D6CA56D}"/>
              </a:ext>
            </a:extLst>
          </p:cNvPr>
          <p:cNvSpPr txBox="1"/>
          <p:nvPr/>
        </p:nvSpPr>
        <p:spPr>
          <a:xfrm>
            <a:off x="8778237" y="1575890"/>
            <a:ext cx="3066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ru-RU" altLang="ko-KR" sz="2400" dirty="0">
                <a:latin typeface="+mj-lt"/>
              </a:rPr>
              <a:t>Текст</a:t>
            </a:r>
            <a:endParaRPr lang="en-US" altLang="ko-KR" sz="2400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FB300F-E3A4-459A-923A-9ACA2430D9F9}"/>
              </a:ext>
            </a:extLst>
          </p:cNvPr>
          <p:cNvSpPr txBox="1"/>
          <p:nvPr/>
        </p:nvSpPr>
        <p:spPr>
          <a:xfrm>
            <a:off x="8778238" y="2653108"/>
            <a:ext cx="3066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ko-KR" sz="1200" dirty="0">
                <a:latin typeface="+mj-lt"/>
              </a:rPr>
              <a:t>Текст</a:t>
            </a:r>
            <a:endParaRPr lang="en-US" altLang="ko-KR" sz="1200" dirty="0">
              <a:latin typeface="+mj-lt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03041D7-AA91-7F01-7A14-D716754F5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273" y="1109779"/>
            <a:ext cx="6988017" cy="4556788"/>
          </a:xfrm>
          <a:prstGeom prst="round2SameRect">
            <a:avLst>
              <a:gd name="adj1" fmla="val 802"/>
              <a:gd name="adj2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733440059"/>
      </p:ext>
    </p:extLst>
  </p:cSld>
  <p:clrMapOvr>
    <a:masterClrMapping/>
  </p:clrMapOvr>
</p:sld>
</file>

<file path=ppt/theme/theme1.xml><?xml version="1.0" encoding="utf-8"?>
<a:theme xmlns:a="http://schemas.openxmlformats.org/drawing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oppins Black - Poppins Light">
      <a:majorFont>
        <a:latin typeface="Poppins Black"/>
        <a:ea typeface="Arial Unicode MS"/>
        <a:cs typeface=""/>
      </a:majorFont>
      <a:minorFont>
        <a:latin typeface="Poppins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D21821"/>
        </a:solidFill>
        <a:ln w="76200" cap="flat">
          <a:noFill/>
          <a:prstDash val="solid"/>
          <a:miter/>
        </a:ln>
      </a:spPr>
      <a:bodyPr rot="0" spcFirstLastPara="0" vertOverflow="overflow" horzOverflow="overflow" vert="horz" wrap="square" lIns="86400" tIns="45720" rIns="86400" bIns="468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400" dirty="0" smtClean="0">
            <a:solidFill>
              <a:schemeClr val="bg1"/>
            </a:solidFill>
            <a:latin typeface="+mj-lt"/>
          </a:defRPr>
        </a:defPPr>
      </a:lstStyle>
    </a:spDef>
    <a:lnDef>
      <a:spPr>
        <a:ln w="25400">
          <a:solidFill>
            <a:srgbClr val="D2182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2190</TotalTime>
  <Words>245</Words>
  <Application>Microsoft Office PowerPoint</Application>
  <PresentationFormat>Широкоэкранный</PresentationFormat>
  <Paragraphs>84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Wingdings</vt:lpstr>
      <vt:lpstr>맑은 고딕</vt:lpstr>
      <vt:lpstr>PPTMON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Kimiroshi Kimiroshi</cp:lastModifiedBy>
  <cp:revision>160</cp:revision>
  <dcterms:created xsi:type="dcterms:W3CDTF">2019-04-06T05:20:47Z</dcterms:created>
  <dcterms:modified xsi:type="dcterms:W3CDTF">2024-02-26T23:23:34Z</dcterms:modified>
</cp:coreProperties>
</file>

<file path=docProps/thumbnail.jpeg>
</file>